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2" r:id="rId4"/>
    <p:sldId id="292" r:id="rId5"/>
    <p:sldId id="303" r:id="rId6"/>
    <p:sldId id="301" r:id="rId7"/>
    <p:sldId id="257" r:id="rId8"/>
    <p:sldId id="261" r:id="rId9"/>
    <p:sldId id="274" r:id="rId10"/>
    <p:sldId id="298" r:id="rId11"/>
    <p:sldId id="258" r:id="rId12"/>
    <p:sldId id="259" r:id="rId13"/>
    <p:sldId id="278" r:id="rId14"/>
    <p:sldId id="299" r:id="rId15"/>
    <p:sldId id="300" r:id="rId16"/>
    <p:sldId id="262" r:id="rId17"/>
    <p:sldId id="272" r:id="rId18"/>
    <p:sldId id="263" r:id="rId19"/>
    <p:sldId id="264" r:id="rId20"/>
    <p:sldId id="265" r:id="rId21"/>
    <p:sldId id="266" r:id="rId22"/>
    <p:sldId id="267" r:id="rId23"/>
    <p:sldId id="268" r:id="rId24"/>
    <p:sldId id="279" r:id="rId25"/>
    <p:sldId id="270" r:id="rId26"/>
    <p:sldId id="293" r:id="rId27"/>
    <p:sldId id="294" r:id="rId28"/>
    <p:sldId id="277" r:id="rId29"/>
    <p:sldId id="276" r:id="rId30"/>
    <p:sldId id="275" r:id="rId31"/>
    <p:sldId id="269" r:id="rId32"/>
    <p:sldId id="280" r:id="rId33"/>
    <p:sldId id="281" r:id="rId34"/>
    <p:sldId id="282" r:id="rId35"/>
    <p:sldId id="283" r:id="rId36"/>
    <p:sldId id="286" r:id="rId37"/>
    <p:sldId id="291" r:id="rId38"/>
    <p:sldId id="273" r:id="rId39"/>
    <p:sldId id="290" r:id="rId40"/>
    <p:sldId id="284" r:id="rId41"/>
    <p:sldId id="287" r:id="rId42"/>
    <p:sldId id="288" r:id="rId43"/>
    <p:sldId id="285" r:id="rId44"/>
    <p:sldId id="296" r:id="rId45"/>
    <p:sldId id="297" r:id="rId46"/>
    <p:sldId id="289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  <a:srgbClr val="6B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74" autoAdjust="0"/>
  </p:normalViewPr>
  <p:slideViewPr>
    <p:cSldViewPr snapToGrid="0">
      <p:cViewPr>
        <p:scale>
          <a:sx n="50" d="100"/>
          <a:sy n="50" d="100"/>
        </p:scale>
        <p:origin x="1210" y="8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0.xml"/><Relationship Id="rId7" Type="http://schemas.openxmlformats.org/officeDocument/2006/relationships/image" Target="../media/image47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5" Type="http://schemas.openxmlformats.org/officeDocument/2006/relationships/tags" Target="../tags/tag42.xml"/><Relationship Id="rId10" Type="http://schemas.openxmlformats.org/officeDocument/2006/relationships/image" Target="../media/image17.png"/><Relationship Id="rId4" Type="http://schemas.openxmlformats.org/officeDocument/2006/relationships/tags" Target="../tags/tag41.xml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17.png"/><Relationship Id="rId18" Type="http://schemas.openxmlformats.org/officeDocument/2006/relationships/image" Target="../media/image54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" Type="http://schemas.openxmlformats.org/officeDocument/2006/relationships/tags" Target="../tags/tag44.xml"/><Relationship Id="rId16" Type="http://schemas.openxmlformats.org/officeDocument/2006/relationships/image" Target="../media/image48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7.xml"/><Relationship Id="rId15" Type="http://schemas.openxmlformats.org/officeDocument/2006/relationships/image" Target="../media/image49.png"/><Relationship Id="rId10" Type="http://schemas.openxmlformats.org/officeDocument/2006/relationships/tags" Target="../tags/tag52.xml"/><Relationship Id="rId19" Type="http://schemas.openxmlformats.org/officeDocument/2006/relationships/image" Target="../media/image55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58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58.xml"/><Relationship Id="rId7" Type="http://schemas.openxmlformats.org/officeDocument/2006/relationships/image" Target="../media/image59.jpeg"/><Relationship Id="rId12" Type="http://schemas.openxmlformats.org/officeDocument/2006/relationships/image" Target="../media/image6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3.png"/><Relationship Id="rId5" Type="http://schemas.openxmlformats.org/officeDocument/2006/relationships/tags" Target="../tags/tag60.xml"/><Relationship Id="rId10" Type="http://schemas.openxmlformats.org/officeDocument/2006/relationships/image" Target="../media/image62.png"/><Relationship Id="rId4" Type="http://schemas.openxmlformats.org/officeDocument/2006/relationships/tags" Target="../tags/tag59.xml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59.jpeg"/><Relationship Id="rId18" Type="http://schemas.openxmlformats.org/officeDocument/2006/relationships/image" Target="../media/image69.png"/><Relationship Id="rId3" Type="http://schemas.openxmlformats.org/officeDocument/2006/relationships/tags" Target="../tags/tag63.xml"/><Relationship Id="rId21" Type="http://schemas.openxmlformats.org/officeDocument/2006/relationships/image" Target="../media/image72.png"/><Relationship Id="rId7" Type="http://schemas.openxmlformats.org/officeDocument/2006/relationships/tags" Target="../tags/tag6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" Type="http://schemas.openxmlformats.org/officeDocument/2006/relationships/tags" Target="../tags/tag62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66.png"/><Relationship Id="rId10" Type="http://schemas.openxmlformats.org/officeDocument/2006/relationships/tags" Target="../tags/tag70.xml"/><Relationship Id="rId19" Type="http://schemas.openxmlformats.org/officeDocument/2006/relationships/image" Target="../media/image70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79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79.xml"/><Relationship Id="rId7" Type="http://schemas.openxmlformats.org/officeDocument/2006/relationships/image" Target="../media/image8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1.png"/><Relationship Id="rId5" Type="http://schemas.openxmlformats.org/officeDocument/2006/relationships/tags" Target="../tags/tag5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85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84.png"/><Relationship Id="rId5" Type="http://schemas.openxmlformats.org/officeDocument/2006/relationships/tags" Target="../tags/tag85.xml"/><Relationship Id="rId10" Type="http://schemas.openxmlformats.org/officeDocument/2006/relationships/image" Target="../media/image59.jpeg"/><Relationship Id="rId4" Type="http://schemas.openxmlformats.org/officeDocument/2006/relationships/tags" Target="../tags/tag84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90.xml"/><Relationship Id="rId7" Type="http://schemas.openxmlformats.org/officeDocument/2006/relationships/image" Target="../media/image17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0.png"/><Relationship Id="rId5" Type="http://schemas.openxmlformats.org/officeDocument/2006/relationships/tags" Target="../tags/tag92.xml"/><Relationship Id="rId10" Type="http://schemas.openxmlformats.org/officeDocument/2006/relationships/image" Target="../media/image89.png"/><Relationship Id="rId4" Type="http://schemas.openxmlformats.org/officeDocument/2006/relationships/tags" Target="../tags/tag91.xml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image" Target="../media/image40.png"/><Relationship Id="rId26" Type="http://schemas.openxmlformats.org/officeDocument/2006/relationships/image" Target="../media/image106.png"/><Relationship Id="rId3" Type="http://schemas.openxmlformats.org/officeDocument/2006/relationships/tags" Target="../tags/tag98.xml"/><Relationship Id="rId21" Type="http://schemas.openxmlformats.org/officeDocument/2006/relationships/image" Target="../media/image101.pn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95.jpeg"/><Relationship Id="rId25" Type="http://schemas.openxmlformats.org/officeDocument/2006/relationships/image" Target="../media/image105.png"/><Relationship Id="rId2" Type="http://schemas.openxmlformats.org/officeDocument/2006/relationships/tags" Target="../tags/tag97.xml"/><Relationship Id="rId16" Type="http://schemas.openxmlformats.org/officeDocument/2006/relationships/image" Target="../media/image98.wmf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104.png"/><Relationship Id="rId5" Type="http://schemas.openxmlformats.org/officeDocument/2006/relationships/tags" Target="../tags/tag100.xml"/><Relationship Id="rId15" Type="http://schemas.openxmlformats.org/officeDocument/2006/relationships/image" Target="../media/image92.wmf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tags" Target="../tags/tag105.xml"/><Relationship Id="rId19" Type="http://schemas.openxmlformats.org/officeDocument/2006/relationships/image" Target="../media/image99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tags" Target="../tags/tag111.xml"/><Relationship Id="rId7" Type="http://schemas.openxmlformats.org/officeDocument/2006/relationships/image" Target="../media/image98.wmf"/><Relationship Id="rId12" Type="http://schemas.openxmlformats.org/officeDocument/2006/relationships/image" Target="../media/image105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92.wmf"/><Relationship Id="rId11" Type="http://schemas.openxmlformats.org/officeDocument/2006/relationships/image" Target="../media/image10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0.png"/><Relationship Id="rId4" Type="http://schemas.openxmlformats.org/officeDocument/2006/relationships/tags" Target="../tags/tag112.xml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4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13.png"/><Relationship Id="rId5" Type="http://schemas.openxmlformats.org/officeDocument/2006/relationships/image" Target="../media/image112.wmf"/><Relationship Id="rId4" Type="http://schemas.openxmlformats.org/officeDocument/2006/relationships/image" Target="../media/image11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19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8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17.png"/><Relationship Id="rId5" Type="http://schemas.openxmlformats.org/officeDocument/2006/relationships/tags" Target="../tags/tag119.xml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tags" Target="../tags/tag118.xml"/><Relationship Id="rId9" Type="http://schemas.openxmlformats.org/officeDocument/2006/relationships/image" Target="../media/image112.wmf"/><Relationship Id="rId1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123.xml"/><Relationship Id="rId7" Type="http://schemas.openxmlformats.org/officeDocument/2006/relationships/image" Target="../media/image124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23.png"/><Relationship Id="rId5" Type="http://schemas.openxmlformats.org/officeDocument/2006/relationships/image" Target="../media/image122.emf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tags" Target="../tags/tag126.xml"/><Relationship Id="rId7" Type="http://schemas.openxmlformats.org/officeDocument/2006/relationships/image" Target="../media/image129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28.png"/><Relationship Id="rId5" Type="http://schemas.openxmlformats.org/officeDocument/2006/relationships/image" Target="../media/image127.JP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7.xml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2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30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29.png"/><Relationship Id="rId5" Type="http://schemas.openxmlformats.org/officeDocument/2006/relationships/tags" Target="../tags/tag132.xml"/><Relationship Id="rId10" Type="http://schemas.openxmlformats.org/officeDocument/2006/relationships/image" Target="../media/image131.png"/><Relationship Id="rId4" Type="http://schemas.openxmlformats.org/officeDocument/2006/relationships/tags" Target="../tags/tag131.xml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tags" Target="../tags/tag136.xml"/><Relationship Id="rId21" Type="http://schemas.openxmlformats.org/officeDocument/2006/relationships/image" Target="../media/image143.png"/><Relationship Id="rId7" Type="http://schemas.openxmlformats.org/officeDocument/2006/relationships/tags" Target="../tags/tag140.xml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tags" Target="../tags/tag135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8.xml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tags" Target="../tags/tag143.xml"/><Relationship Id="rId19" Type="http://schemas.openxmlformats.org/officeDocument/2006/relationships/image" Target="../media/image141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149.png"/><Relationship Id="rId18" Type="http://schemas.openxmlformats.org/officeDocument/2006/relationships/image" Target="../media/image137.png"/><Relationship Id="rId3" Type="http://schemas.openxmlformats.org/officeDocument/2006/relationships/tags" Target="../tags/tag147.xml"/><Relationship Id="rId21" Type="http://schemas.openxmlformats.org/officeDocument/2006/relationships/image" Target="../media/image153.png"/><Relationship Id="rId7" Type="http://schemas.openxmlformats.org/officeDocument/2006/relationships/tags" Target="../tags/tag15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6.png"/><Relationship Id="rId2" Type="http://schemas.openxmlformats.org/officeDocument/2006/relationships/tags" Target="../tags/tag146.xml"/><Relationship Id="rId16" Type="http://schemas.openxmlformats.org/officeDocument/2006/relationships/image" Target="../media/image135.png"/><Relationship Id="rId20" Type="http://schemas.openxmlformats.org/officeDocument/2006/relationships/image" Target="../media/image152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image" Target="../media/image134.png"/><Relationship Id="rId10" Type="http://schemas.openxmlformats.org/officeDocument/2006/relationships/tags" Target="../tags/tag154.xml"/><Relationship Id="rId19" Type="http://schemas.openxmlformats.org/officeDocument/2006/relationships/image" Target="../media/image151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150.png"/><Relationship Id="rId22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tags" Target="../tags/tag158.xml"/><Relationship Id="rId21" Type="http://schemas.openxmlformats.org/officeDocument/2006/relationships/image" Target="../media/image158.pn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image" Target="../media/image137.png"/><Relationship Id="rId25" Type="http://schemas.openxmlformats.org/officeDocument/2006/relationships/image" Target="../media/image162.png"/><Relationship Id="rId2" Type="http://schemas.openxmlformats.org/officeDocument/2006/relationships/tags" Target="../tags/tag157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57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161.pn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10" Type="http://schemas.openxmlformats.org/officeDocument/2006/relationships/tags" Target="../tags/tag165.xml"/><Relationship Id="rId19" Type="http://schemas.openxmlformats.org/officeDocument/2006/relationships/image" Target="../media/image156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8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167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66.png"/><Relationship Id="rId5" Type="http://schemas.openxmlformats.org/officeDocument/2006/relationships/tags" Target="../tags/tag175.xml"/><Relationship Id="rId15" Type="http://schemas.openxmlformats.org/officeDocument/2006/relationships/image" Target="../media/image170.png"/><Relationship Id="rId10" Type="http://schemas.openxmlformats.org/officeDocument/2006/relationships/image" Target="../media/image162.png"/><Relationship Id="rId4" Type="http://schemas.openxmlformats.org/officeDocument/2006/relationships/tags" Target="../tags/tag174.xml"/><Relationship Id="rId9" Type="http://schemas.openxmlformats.org/officeDocument/2006/relationships/image" Target="../media/image161.png"/><Relationship Id="rId1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tags" Target="../tags/tag180.xml"/><Relationship Id="rId7" Type="http://schemas.openxmlformats.org/officeDocument/2006/relationships/image" Target="../media/image162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71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4.png"/><Relationship Id="rId4" Type="http://schemas.openxmlformats.org/officeDocument/2006/relationships/tags" Target="../tags/tag181.xml"/><Relationship Id="rId9" Type="http://schemas.openxmlformats.org/officeDocument/2006/relationships/image" Target="../media/image1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tags" Target="../tags/tag184.xml"/><Relationship Id="rId7" Type="http://schemas.openxmlformats.org/officeDocument/2006/relationships/image" Target="../media/image177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tags" Target="../tags/tag187.xml"/><Relationship Id="rId7" Type="http://schemas.openxmlformats.org/officeDocument/2006/relationships/image" Target="../media/image180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179.png"/><Relationship Id="rId5" Type="http://schemas.openxmlformats.org/officeDocument/2006/relationships/image" Target="../media/image175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85.png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image" Target="../media/image184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image" Target="../media/image161.png"/><Relationship Id="rId5" Type="http://schemas.openxmlformats.org/officeDocument/2006/relationships/tags" Target="../tags/tag192.xml"/><Relationship Id="rId15" Type="http://schemas.openxmlformats.org/officeDocument/2006/relationships/image" Target="../media/image187.png"/><Relationship Id="rId10" Type="http://schemas.openxmlformats.org/officeDocument/2006/relationships/image" Target="../media/image183.png"/><Relationship Id="rId4" Type="http://schemas.openxmlformats.org/officeDocument/2006/relationships/tags" Target="../tags/tag191.xml"/><Relationship Id="rId9" Type="http://schemas.openxmlformats.org/officeDocument/2006/relationships/image" Target="../media/image182.png"/><Relationship Id="rId14" Type="http://schemas.openxmlformats.org/officeDocument/2006/relationships/image" Target="../media/image1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tags" Target="../tags/tag197.xml"/><Relationship Id="rId7" Type="http://schemas.openxmlformats.org/officeDocument/2006/relationships/image" Target="../media/image188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137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1.png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91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image" Target="../media/image188.png"/><Relationship Id="rId5" Type="http://schemas.openxmlformats.org/officeDocument/2006/relationships/tags" Target="../tags/tag203.xml"/><Relationship Id="rId10" Type="http://schemas.openxmlformats.org/officeDocument/2006/relationships/image" Target="../media/image190.png"/><Relationship Id="rId4" Type="http://schemas.openxmlformats.org/officeDocument/2006/relationships/tags" Target="../tags/tag202.xml"/><Relationship Id="rId9" Type="http://schemas.openxmlformats.org/officeDocument/2006/relationships/image" Target="../media/image189.png"/><Relationship Id="rId14" Type="http://schemas.openxmlformats.org/officeDocument/2006/relationships/image" Target="../media/image19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tags" Target="../tags/tag208.xml"/><Relationship Id="rId7" Type="http://schemas.openxmlformats.org/officeDocument/2006/relationships/image" Target="../media/image155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19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9.xml"/><Relationship Id="rId9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3.xml"/><Relationship Id="rId7" Type="http://schemas.openxmlformats.org/officeDocument/2006/relationships/image" Target="../media/image2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7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5.png"/><Relationship Id="rId5" Type="http://schemas.openxmlformats.org/officeDocument/2006/relationships/tags" Target="../tags/tag19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18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3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26.xml"/><Relationship Id="rId16" Type="http://schemas.openxmlformats.org/officeDocument/2006/relationships/image" Target="../media/image38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3.png"/><Relationship Id="rId5" Type="http://schemas.openxmlformats.org/officeDocument/2006/relationships/tags" Target="../tags/tag29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41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D59CC-3EF5-4EF2-AB6D-A4ACECB7D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48" y="1600097"/>
            <a:ext cx="1286054" cy="146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A4E82-EE7E-460B-9AA0-02748C49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84" y="1764234"/>
            <a:ext cx="1438781" cy="1438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305882-389D-450B-91AE-EE58C2E07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84" y="1914234"/>
            <a:ext cx="1438781" cy="1438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4A09EF-71C2-4D4B-A2F2-2E2181FE1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84" y="2064234"/>
            <a:ext cx="1438781" cy="1438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ACA0-0526-43D9-8235-6FE39656C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13" y="1043637"/>
            <a:ext cx="1603387" cy="1591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E1210C-884B-42B5-B8D8-BA42A1A99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61" y="532100"/>
            <a:ext cx="2139881" cy="20118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876284-A405-49A4-B260-19B1AE175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75" y="2514234"/>
            <a:ext cx="1755800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EC4ED0-96D5-4A4A-B2CB-A2C067BFC007}"/>
              </a:ext>
            </a:extLst>
          </p:cNvPr>
          <p:cNvGrpSpPr/>
          <p:nvPr/>
        </p:nvGrpSpPr>
        <p:grpSpPr>
          <a:xfrm>
            <a:off x="1722572" y="1751919"/>
            <a:ext cx="6744807" cy="3810681"/>
            <a:chOff x="1722572" y="1751919"/>
            <a:chExt cx="6744807" cy="3810681"/>
          </a:xfrm>
        </p:grpSpPr>
        <p:sp>
          <p:nvSpPr>
            <p:cNvPr id="50" name="Freeform 6 1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62200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 1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89096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Freeform 8 1">
              <a:extLst>
                <a:ext uri="{FF2B5EF4-FFF2-40B4-BE49-F238E27FC236}">
                  <a16:creationId xmlns:a16="http://schemas.microsoft.com/office/drawing/2014/main" id="{0A55DB3D-9497-42C7-9EE3-8BB336522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76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Freeform 15 1">
              <a:extLst>
                <a:ext uri="{FF2B5EF4-FFF2-40B4-BE49-F238E27FC236}">
                  <a16:creationId xmlns:a16="http://schemas.microsoft.com/office/drawing/2014/main" id="{EAE13F74-1D37-4B6E-A647-D005203F74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634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6 2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622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 2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52503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 8 2">
              <a:extLst>
                <a:ext uri="{FF2B5EF4-FFF2-40B4-BE49-F238E27FC236}">
                  <a16:creationId xmlns:a16="http://schemas.microsoft.com/office/drawing/2014/main" id="{94CBC85D-A3DA-4070-A99B-6710ED3D26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932904" y="4059211"/>
              <a:ext cx="237206" cy="786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Freeform 15 2">
              <a:extLst>
                <a:ext uri="{FF2B5EF4-FFF2-40B4-BE49-F238E27FC236}">
                  <a16:creationId xmlns:a16="http://schemas.microsoft.com/office/drawing/2014/main" id="{D0D98E8B-EC8A-4D7A-B4B4-48B18931FBC4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929689" y="3549442"/>
              <a:ext cx="237207" cy="783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303895" y="4032885"/>
              <a:ext cx="163484" cy="312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AutoShape 174 1">
              <a:extLst>
                <a:ext uri="{FF2B5EF4-FFF2-40B4-BE49-F238E27FC236}">
                  <a16:creationId xmlns:a16="http://schemas.microsoft.com/office/drawing/2014/main" id="{69E636F4-8E86-460E-ACC5-4EBFD600D8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33240" y="212659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5 1">
              <a:extLst>
                <a:ext uri="{FF2B5EF4-FFF2-40B4-BE49-F238E27FC236}">
                  <a16:creationId xmlns:a16="http://schemas.microsoft.com/office/drawing/2014/main" id="{78221ED4-5F24-4459-8402-5BB4FF04B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957" y="241877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Line 176 1">
              <a:extLst>
                <a:ext uri="{FF2B5EF4-FFF2-40B4-BE49-F238E27FC236}">
                  <a16:creationId xmlns:a16="http://schemas.microsoft.com/office/drawing/2014/main" id="{C8C1CD32-B047-419B-94C1-94468C09B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240" y="248291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Line 177 1">
              <a:extLst>
                <a:ext uri="{FF2B5EF4-FFF2-40B4-BE49-F238E27FC236}">
                  <a16:creationId xmlns:a16="http://schemas.microsoft.com/office/drawing/2014/main" id="{0263AA5E-82E0-4DE5-B1A8-97B6DF03F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3571" y="254704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AutoShape 174 2">
              <a:extLst>
                <a:ext uri="{FF2B5EF4-FFF2-40B4-BE49-F238E27FC236}">
                  <a16:creationId xmlns:a16="http://schemas.microsoft.com/office/drawing/2014/main" id="{B67FDA00-7D32-4A45-B280-91AF61E2E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39818" y="213071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Line 175 2">
              <a:extLst>
                <a:ext uri="{FF2B5EF4-FFF2-40B4-BE49-F238E27FC236}">
                  <a16:creationId xmlns:a16="http://schemas.microsoft.com/office/drawing/2014/main" id="{BD67BEF0-245C-4DD2-A331-8F0F40097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9535" y="242289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Line 176 2">
              <a:extLst>
                <a:ext uri="{FF2B5EF4-FFF2-40B4-BE49-F238E27FC236}">
                  <a16:creationId xmlns:a16="http://schemas.microsoft.com/office/drawing/2014/main" id="{CDA58CEC-D77F-42E4-BBC9-2E087894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9818" y="248703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Line 177 2">
              <a:extLst>
                <a:ext uri="{FF2B5EF4-FFF2-40B4-BE49-F238E27FC236}">
                  <a16:creationId xmlns:a16="http://schemas.microsoft.com/office/drawing/2014/main" id="{CE6C1985-F32A-4982-9E33-25EA74480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0149" y="255117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56ABC-9764-40B2-A52E-82024A36E49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461" y="1753851"/>
              <a:ext cx="2388647" cy="228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CF330-2A67-4EC2-A405-A3D423D1E2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20" y="1751919"/>
              <a:ext cx="2019528" cy="22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2F28B34-0799-4FA0-AA68-3A2B42EBAE51}"/>
              </a:ext>
            </a:extLst>
          </p:cNvPr>
          <p:cNvGrpSpPr/>
          <p:nvPr/>
        </p:nvGrpSpPr>
        <p:grpSpPr>
          <a:xfrm>
            <a:off x="3764030" y="578023"/>
            <a:ext cx="7561556" cy="5324151"/>
            <a:chOff x="3764030" y="578023"/>
            <a:chExt cx="7561556" cy="532415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6200000">
              <a:off x="5423214" y="4672659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020" y="5215180"/>
              <a:ext cx="396190" cy="211809"/>
            </a:xfrm>
            <a:prstGeom prst="rect">
              <a:avLst/>
            </a:prstGeom>
          </p:spPr>
        </p:pic>
        <p:sp>
          <p:nvSpPr>
            <p:cNvPr id="34" name="Freeform 6 1">
              <a:extLst>
                <a:ext uri="{FF2B5EF4-FFF2-40B4-BE49-F238E27FC236}">
                  <a16:creationId xmlns:a16="http://schemas.microsoft.com/office/drawing/2014/main" id="{A4374A7D-6BC1-4E7D-AEB4-8B3FFE6C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3" y="1536915"/>
              <a:ext cx="6103606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AutoShape 13 1">
              <a:extLst>
                <a:ext uri="{FF2B5EF4-FFF2-40B4-BE49-F238E27FC236}">
                  <a16:creationId xmlns:a16="http://schemas.microsoft.com/office/drawing/2014/main" id="{C19D1340-64AA-42C5-B165-C6BB4808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86" y="3263811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Freeform 8 1">
              <a:extLst>
                <a:ext uri="{FF2B5EF4-FFF2-40B4-BE49-F238E27FC236}">
                  <a16:creationId xmlns:a16="http://schemas.microsoft.com/office/drawing/2014/main" id="{C3860658-2B62-4D02-B5AC-E1997856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185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Freeform 15 1">
              <a:extLst>
                <a:ext uri="{FF2B5EF4-FFF2-40B4-BE49-F238E27FC236}">
                  <a16:creationId xmlns:a16="http://schemas.microsoft.com/office/drawing/2014/main" id="{6613B2EC-DA17-4ACC-8503-48C2D440D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9643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AutoShape 174 1">
              <a:extLst>
                <a:ext uri="{FF2B5EF4-FFF2-40B4-BE49-F238E27FC236}">
                  <a16:creationId xmlns:a16="http://schemas.microsoft.com/office/drawing/2014/main" id="{328763C7-0578-428D-A6B5-D92A621866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82561" y="1301308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5 1">
              <a:extLst>
                <a:ext uri="{FF2B5EF4-FFF2-40B4-BE49-F238E27FC236}">
                  <a16:creationId xmlns:a16="http://schemas.microsoft.com/office/drawing/2014/main" id="{2E524A62-AD75-4346-A30A-BCEC31895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78" y="1593487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D3D8E08E-9F11-4A88-B2FD-C79C35096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1" y="1657626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7FFC6BCE-DE66-4CA1-8836-532ACBB78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2892" y="1721763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10783820" y="147222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D9B756-24DA-46E7-B726-72A29BCCF3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3778" y="1264839"/>
              <a:ext cx="851808" cy="182857"/>
            </a:xfrm>
            <a:prstGeom prst="rect">
              <a:avLst/>
            </a:prstGeom>
          </p:spPr>
        </p:pic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BD800D7F-0A76-4289-84D3-3393E3BBE140}"/>
                </a:ext>
              </a:extLst>
            </p:cNvPr>
            <p:cNvSpPr/>
            <p:nvPr/>
          </p:nvSpPr>
          <p:spPr>
            <a:xfrm rot="10800000" flipH="1">
              <a:off x="8099820" y="578023"/>
              <a:ext cx="2743200" cy="2743200"/>
            </a:xfrm>
            <a:prstGeom prst="arc">
              <a:avLst>
                <a:gd name="adj1" fmla="val 16136921"/>
                <a:gd name="adj2" fmla="val 21576899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BCE555-9A3B-49AE-8007-4E439DED7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43292" y="1564005"/>
              <a:ext cx="0" cy="489585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CF506-A3BC-4FC2-98F9-88A71880B5A2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 flipH="1">
              <a:off x="5871346" y="3320902"/>
              <a:ext cx="3600074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6BC2AA6-A123-408D-813F-CFE4098AB476}"/>
                </a:ext>
              </a:extLst>
            </p:cNvPr>
            <p:cNvSpPr/>
            <p:nvPr/>
          </p:nvSpPr>
          <p:spPr>
            <a:xfrm rot="10800000" flipH="1">
              <a:off x="5665870" y="3320628"/>
              <a:ext cx="422815" cy="1391996"/>
            </a:xfrm>
            <a:prstGeom prst="arc">
              <a:avLst>
                <a:gd name="adj1" fmla="val 5429307"/>
                <a:gd name="adj2" fmla="val 8210033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1ACBE7C-640C-46E8-B8A3-C3F5CB7B8DB5}"/>
                </a:ext>
              </a:extLst>
            </p:cNvPr>
            <p:cNvSpPr/>
            <p:nvPr/>
          </p:nvSpPr>
          <p:spPr>
            <a:xfrm rot="10800000" flipH="1">
              <a:off x="5646821" y="3422532"/>
              <a:ext cx="213478" cy="2479642"/>
            </a:xfrm>
            <a:prstGeom prst="arc">
              <a:avLst>
                <a:gd name="adj1" fmla="val 5686050"/>
                <a:gd name="adj2" fmla="val 9212997"/>
              </a:avLst>
            </a:prstGeom>
            <a:ln w="38100">
              <a:solidFill>
                <a:srgbClr val="7030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721583-7515-4C8B-8A4F-3911B670ACFF}"/>
                </a:ext>
              </a:extLst>
            </p:cNvPr>
            <p:cNvSpPr/>
            <p:nvPr/>
          </p:nvSpPr>
          <p:spPr bwMode="auto">
            <a:xfrm>
              <a:off x="5559300" y="4562736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70D3582-2088-44FC-AE8B-7210F4A6B84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965" y="4602837"/>
              <a:ext cx="835046" cy="17523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526" y="1549052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85" y="1536086"/>
              <a:ext cx="215571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814" y="3365097"/>
              <a:ext cx="215687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30" y="2213969"/>
              <a:ext cx="435207" cy="237207"/>
            </a:xfrm>
            <a:prstGeom prst="rect">
              <a:avLst/>
            </a:prstGeom>
            <a:noFill/>
          </p:spPr>
        </p:pic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 rot="5400000">
              <a:off x="5430660" y="2773880"/>
              <a:ext cx="163714" cy="749808"/>
            </a:xfrm>
            <a:prstGeom prst="leftBrace">
              <a:avLst>
                <a:gd name="adj1" fmla="val 8333"/>
                <a:gd name="adj2" fmla="val 490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012" y="2585522"/>
              <a:ext cx="839619" cy="24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1449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B12FA7-84E2-468F-B7E6-E4C082E29C4A}"/>
              </a:ext>
            </a:extLst>
          </p:cNvPr>
          <p:cNvGrpSpPr/>
          <p:nvPr/>
        </p:nvGrpSpPr>
        <p:grpSpPr>
          <a:xfrm>
            <a:off x="15112" y="-345384"/>
            <a:ext cx="4415277" cy="3317876"/>
            <a:chOff x="15112" y="-345384"/>
            <a:chExt cx="4415277" cy="3317876"/>
          </a:xfrm>
        </p:grpSpPr>
        <p:sp>
          <p:nvSpPr>
            <p:cNvPr id="72" name="Line 6 3 1">
              <a:extLst>
                <a:ext uri="{FF2B5EF4-FFF2-40B4-BE49-F238E27FC236}">
                  <a16:creationId xmlns:a16="http://schemas.microsoft.com/office/drawing/2014/main" id="{61A576AB-1261-4D92-ADD6-8B89F364A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51" y="376928"/>
              <a:ext cx="0" cy="1689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" name="Rectangle 137 2 1" descr="Granite">
              <a:extLst>
                <a:ext uri="{FF2B5EF4-FFF2-40B4-BE49-F238E27FC236}">
                  <a16:creationId xmlns:a16="http://schemas.microsoft.com/office/drawing/2014/main" id="{237B03DC-9AA9-443E-8563-3257A1D4F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016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Rectangle 138 2 1" descr="Granite">
              <a:extLst>
                <a:ext uri="{FF2B5EF4-FFF2-40B4-BE49-F238E27FC236}">
                  <a16:creationId xmlns:a16="http://schemas.microsoft.com/office/drawing/2014/main" id="{231DB85D-F515-4024-8364-A91B0417A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591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6" name="Freeform 139 2 1" descr="Granite">
              <a:extLst>
                <a:ext uri="{FF2B5EF4-FFF2-40B4-BE49-F238E27FC236}">
                  <a16:creationId xmlns:a16="http://schemas.microsoft.com/office/drawing/2014/main" id="{F4F5EB3F-1F34-4C9A-93AB-9EC673AC4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576" y="1555092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7" name="Freeform 141 2 1">
              <a:extLst>
                <a:ext uri="{FF2B5EF4-FFF2-40B4-BE49-F238E27FC236}">
                  <a16:creationId xmlns:a16="http://schemas.microsoft.com/office/drawing/2014/main" id="{C26044C0-B8F3-484A-B527-F29355AC9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64" y="1512372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8" name="Freeform 142 2 1">
              <a:extLst>
                <a:ext uri="{FF2B5EF4-FFF2-40B4-BE49-F238E27FC236}">
                  <a16:creationId xmlns:a16="http://schemas.microsoft.com/office/drawing/2014/main" id="{D7C6AFCB-2EA3-4618-BF62-AE89A843D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85" y="1503609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9" name="Rectangle 143 2 1" descr="Granite">
              <a:extLst>
                <a:ext uri="{FF2B5EF4-FFF2-40B4-BE49-F238E27FC236}">
                  <a16:creationId xmlns:a16="http://schemas.microsoft.com/office/drawing/2014/main" id="{5F58533A-C5EA-4E79-B954-EA8DD380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814" y="1903421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0" name="Arc 153 2 1">
              <a:extLst>
                <a:ext uri="{FF2B5EF4-FFF2-40B4-BE49-F238E27FC236}">
                  <a16:creationId xmlns:a16="http://schemas.microsoft.com/office/drawing/2014/main" id="{56523376-D025-4361-B3A9-279BBA909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089" y="2046915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1" name="Arc 154 2 1">
              <a:extLst>
                <a:ext uri="{FF2B5EF4-FFF2-40B4-BE49-F238E27FC236}">
                  <a16:creationId xmlns:a16="http://schemas.microsoft.com/office/drawing/2014/main" id="{CC6CCC9E-C697-4C63-AA3C-9486F661E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3079" y="2102926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1" name="Oval 155 2 1">
              <a:extLst>
                <a:ext uri="{FF2B5EF4-FFF2-40B4-BE49-F238E27FC236}">
                  <a16:creationId xmlns:a16="http://schemas.microsoft.com/office/drawing/2014/main" id="{79CB2C7A-F1F8-4D8F-AA9E-D6A0A7644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39" y="222217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" name="Oval 156 2 1">
              <a:extLst>
                <a:ext uri="{FF2B5EF4-FFF2-40B4-BE49-F238E27FC236}">
                  <a16:creationId xmlns:a16="http://schemas.microsoft.com/office/drawing/2014/main" id="{470E8049-F76E-4158-94B3-5BD4888BD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24" y="235033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Oval 157 2 1">
              <a:extLst>
                <a:ext uri="{FF2B5EF4-FFF2-40B4-BE49-F238E27FC236}">
                  <a16:creationId xmlns:a16="http://schemas.microsoft.com/office/drawing/2014/main" id="{02249D68-6E83-450B-AC0A-3A9649762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608" y="2540930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Oval 158 2 1">
              <a:extLst>
                <a:ext uri="{FF2B5EF4-FFF2-40B4-BE49-F238E27FC236}">
                  <a16:creationId xmlns:a16="http://schemas.microsoft.com/office/drawing/2014/main" id="{FC1721E1-4859-42BA-91E8-B88ECCA68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893" y="278410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6" name="AutoShape 160 2 1">
              <a:extLst>
                <a:ext uri="{FF2B5EF4-FFF2-40B4-BE49-F238E27FC236}">
                  <a16:creationId xmlns:a16="http://schemas.microsoft.com/office/drawing/2014/main" id="{F0BDBCF5-A83E-47CD-A431-C0A21603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4" y="1970239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7" name="Line 161 2 1">
              <a:extLst>
                <a:ext uri="{FF2B5EF4-FFF2-40B4-BE49-F238E27FC236}">
                  <a16:creationId xmlns:a16="http://schemas.microsoft.com/office/drawing/2014/main" id="{274CC78E-FA38-4194-8049-D00B53CD7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8" name="Line 162 2 1">
              <a:extLst>
                <a:ext uri="{FF2B5EF4-FFF2-40B4-BE49-F238E27FC236}">
                  <a16:creationId xmlns:a16="http://schemas.microsoft.com/office/drawing/2014/main" id="{B2DE38C3-2B98-4F3E-94AB-8C7757AD4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9" name="Line 163 2 1">
              <a:extLst>
                <a:ext uri="{FF2B5EF4-FFF2-40B4-BE49-F238E27FC236}">
                  <a16:creationId xmlns:a16="http://schemas.microsoft.com/office/drawing/2014/main" id="{A6B70AE9-DF29-424B-9CC0-F2AA7DFA1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11557" y="2002005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" name="Freeform 169 2 1" descr="Granite">
              <a:extLst>
                <a:ext uri="{FF2B5EF4-FFF2-40B4-BE49-F238E27FC236}">
                  <a16:creationId xmlns:a16="http://schemas.microsoft.com/office/drawing/2014/main" id="{C3E337E8-C058-4D41-8AD3-0E201E807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591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7" name="Freeform 170 2 1" descr="Granite">
              <a:extLst>
                <a:ext uri="{FF2B5EF4-FFF2-40B4-BE49-F238E27FC236}">
                  <a16:creationId xmlns:a16="http://schemas.microsoft.com/office/drawing/2014/main" id="{14268D71-8AF4-43DD-A76D-A022A08651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6822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" name="AutoShape 172 2 1">
              <a:extLst>
                <a:ext uri="{FF2B5EF4-FFF2-40B4-BE49-F238E27FC236}">
                  <a16:creationId xmlns:a16="http://schemas.microsoft.com/office/drawing/2014/main" id="{05D572D5-1792-4CAD-A756-06285487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884" y="-345384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5" name="Freeform 173 2 1" descr="Granite">
              <a:extLst>
                <a:ext uri="{FF2B5EF4-FFF2-40B4-BE49-F238E27FC236}">
                  <a16:creationId xmlns:a16="http://schemas.microsoft.com/office/drawing/2014/main" id="{FBEBECFF-0B4A-4953-84F8-5577B1DE5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378" y="-252277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" name="AutoShape 174 2 1">
              <a:extLst>
                <a:ext uri="{FF2B5EF4-FFF2-40B4-BE49-F238E27FC236}">
                  <a16:creationId xmlns:a16="http://schemas.microsoft.com/office/drawing/2014/main" id="{5DA6538D-8854-454A-8453-41740DA0F6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01124" y="257072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0" name="Line 175 2 1">
              <a:extLst>
                <a:ext uri="{FF2B5EF4-FFF2-40B4-BE49-F238E27FC236}">
                  <a16:creationId xmlns:a16="http://schemas.microsoft.com/office/drawing/2014/main" id="{1C41C19D-AACA-4244-9AD2-0E14B53CD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4845" y="391803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" name="Line 176 2 1">
              <a:extLst>
                <a:ext uri="{FF2B5EF4-FFF2-40B4-BE49-F238E27FC236}">
                  <a16:creationId xmlns:a16="http://schemas.microsoft.com/office/drawing/2014/main" id="{0EBE6898-1DDD-4DB3-BCBA-F592FFB97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124" y="421379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7 2 1">
              <a:extLst>
                <a:ext uri="{FF2B5EF4-FFF2-40B4-BE49-F238E27FC236}">
                  <a16:creationId xmlns:a16="http://schemas.microsoft.com/office/drawing/2014/main" id="{322BA0A8-1DF8-4621-8E3A-B45D6A906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783" y="450954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2" name="Line 179 2 1">
              <a:extLst>
                <a:ext uri="{FF2B5EF4-FFF2-40B4-BE49-F238E27FC236}">
                  <a16:creationId xmlns:a16="http://schemas.microsoft.com/office/drawing/2014/main" id="{5E931E3D-7471-4E23-B395-A477020FC7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634117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3" name="Line 180 2 1">
              <a:extLst>
                <a:ext uri="{FF2B5EF4-FFF2-40B4-BE49-F238E27FC236}">
                  <a16:creationId xmlns:a16="http://schemas.microsoft.com/office/drawing/2014/main" id="{A4BC43C8-6DAB-45DB-B965-AF1406BDAE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553090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0" name="Arc 182 2 1">
              <a:extLst>
                <a:ext uri="{FF2B5EF4-FFF2-40B4-BE49-F238E27FC236}">
                  <a16:creationId xmlns:a16="http://schemas.microsoft.com/office/drawing/2014/main" id="{E14753B7-CEF3-4741-9A37-8B8F0E60B192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55" y="188101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1" name="Arc 183 2 1">
              <a:extLst>
                <a:ext uri="{FF2B5EF4-FFF2-40B4-BE49-F238E27FC236}">
                  <a16:creationId xmlns:a16="http://schemas.microsoft.com/office/drawing/2014/main" id="{B1536CFA-69DD-4358-9B92-02F0F54C730E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70" y="268940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8" name="Line 185 2 1">
              <a:extLst>
                <a:ext uri="{FF2B5EF4-FFF2-40B4-BE49-F238E27FC236}">
                  <a16:creationId xmlns:a16="http://schemas.microsoft.com/office/drawing/2014/main" id="{C8C83274-1D26-4704-90E2-F308DE351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193541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9" name="Line 186 2 1">
              <a:extLst>
                <a:ext uri="{FF2B5EF4-FFF2-40B4-BE49-F238E27FC236}">
                  <a16:creationId xmlns:a16="http://schemas.microsoft.com/office/drawing/2014/main" id="{AF9DEB6D-4898-4B9B-AFA5-06B0CFBB5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274599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Rectangle 187 2 1">
              <a:extLst>
                <a:ext uri="{FF2B5EF4-FFF2-40B4-BE49-F238E27FC236}">
                  <a16:creationId xmlns:a16="http://schemas.microsoft.com/office/drawing/2014/main" id="{6A844A3C-CED4-422E-9594-6A7BE902D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496" y="202304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Freeform 188 2 1">
              <a:extLst>
                <a:ext uri="{FF2B5EF4-FFF2-40B4-BE49-F238E27FC236}">
                  <a16:creationId xmlns:a16="http://schemas.microsoft.com/office/drawing/2014/main" id="{D43F9DA5-6EE7-4B40-BB4A-8524B312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155" y="2548597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3" name="Line 145 2 1">
              <a:extLst>
                <a:ext uri="{FF2B5EF4-FFF2-40B4-BE49-F238E27FC236}">
                  <a16:creationId xmlns:a16="http://schemas.microsoft.com/office/drawing/2014/main" id="{BECEED44-1F0A-485D-B9DE-1597CF33E1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36346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8" name="Line 146 2 1">
              <a:extLst>
                <a:ext uri="{FF2B5EF4-FFF2-40B4-BE49-F238E27FC236}">
                  <a16:creationId xmlns:a16="http://schemas.microsoft.com/office/drawing/2014/main" id="{B7726A5D-2A9E-42A2-9DA9-362B3611C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53872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73" name="Group 147">
              <a:extLst>
                <a:ext uri="{FF2B5EF4-FFF2-40B4-BE49-F238E27FC236}">
                  <a16:creationId xmlns:a16="http://schemas.microsoft.com/office/drawing/2014/main" id="{D729CE30-1A17-4D9D-8FE6-6AEA09B1F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5543" y="2359081"/>
              <a:ext cx="424846" cy="425006"/>
              <a:chOff x="4380" y="3764"/>
              <a:chExt cx="388" cy="388"/>
            </a:xfrm>
          </p:grpSpPr>
          <p:sp>
            <p:nvSpPr>
              <p:cNvPr id="176" name="Arc 148 2 1">
                <a:extLst>
                  <a:ext uri="{FF2B5EF4-FFF2-40B4-BE49-F238E27FC236}">
                    <a16:creationId xmlns:a16="http://schemas.microsoft.com/office/drawing/2014/main" id="{FB6E3AE8-750C-44B9-89B1-D5891C291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7" name="Arc 149 2 1">
                <a:extLst>
                  <a:ext uri="{FF2B5EF4-FFF2-40B4-BE49-F238E27FC236}">
                    <a16:creationId xmlns:a16="http://schemas.microsoft.com/office/drawing/2014/main" id="{62DC42C5-3D25-49DE-AB44-93F1E608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4" name="Line 150 2 1">
              <a:extLst>
                <a:ext uri="{FF2B5EF4-FFF2-40B4-BE49-F238E27FC236}">
                  <a16:creationId xmlns:a16="http://schemas.microsoft.com/office/drawing/2014/main" id="{6937CE4E-DC5B-4B3D-9D84-CB6CA1C9AE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5195" y="2770942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5" name="Line 151 2 1">
              <a:extLst>
                <a:ext uri="{FF2B5EF4-FFF2-40B4-BE49-F238E27FC236}">
                  <a16:creationId xmlns:a16="http://schemas.microsoft.com/office/drawing/2014/main" id="{B8D189EC-F782-406D-973D-56E528D8A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389" y="2775324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5" name="Arc 164 2 1">
              <a:extLst>
                <a:ext uri="{FF2B5EF4-FFF2-40B4-BE49-F238E27FC236}">
                  <a16:creationId xmlns:a16="http://schemas.microsoft.com/office/drawing/2014/main" id="{AC8FC8AD-DAC4-4D06-9512-E5C9920C12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3077" y="2362367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6" name="Arc 165 2 1">
              <a:extLst>
                <a:ext uri="{FF2B5EF4-FFF2-40B4-BE49-F238E27FC236}">
                  <a16:creationId xmlns:a16="http://schemas.microsoft.com/office/drawing/2014/main" id="{D986BCBD-7C75-4B2F-AED2-6F41C715D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1624" y="2540913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7" name="Arc 166 2 1">
              <a:extLst>
                <a:ext uri="{FF2B5EF4-FFF2-40B4-BE49-F238E27FC236}">
                  <a16:creationId xmlns:a16="http://schemas.microsoft.com/office/drawing/2014/main" id="{85B0E7A9-1C83-47FE-AA79-C5B2310FC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630" y="2494907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8" name="Arc 167 2 1">
              <a:extLst>
                <a:ext uri="{FF2B5EF4-FFF2-40B4-BE49-F238E27FC236}">
                  <a16:creationId xmlns:a16="http://schemas.microsoft.com/office/drawing/2014/main" id="{2E3BAE36-6CAB-4FCA-B98F-6E3C3C0017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8921" y="2455474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0" name="Arc 168 2 1">
              <a:extLst>
                <a:ext uri="{FF2B5EF4-FFF2-40B4-BE49-F238E27FC236}">
                  <a16:creationId xmlns:a16="http://schemas.microsoft.com/office/drawing/2014/main" id="{7CF26702-DD16-4586-8566-BA1ADD4A6D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926" y="2416040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2" name="Rectangle 189 2 1">
              <a:extLst>
                <a:ext uri="{FF2B5EF4-FFF2-40B4-BE49-F238E27FC236}">
                  <a16:creationId xmlns:a16="http://schemas.microsoft.com/office/drawing/2014/main" id="{A2B19F1A-C2BB-4B0B-9C60-5C331324F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161" y="2372225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Rectangle 190 2 1">
              <a:extLst>
                <a:ext uri="{FF2B5EF4-FFF2-40B4-BE49-F238E27FC236}">
                  <a16:creationId xmlns:a16="http://schemas.microsoft.com/office/drawing/2014/main" id="{1A49391F-7868-43E4-AB26-40AADBF5A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873" y="1621910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A183EF0-54E8-4256-B866-7297A5F3D3D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6" y="998853"/>
              <a:ext cx="224000" cy="216381"/>
            </a:xfrm>
            <a:prstGeom prst="rect">
              <a:avLst/>
            </a:prstGeom>
            <a:noFill/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AD8AA5-857B-4E00-8104-1D870446D0C9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2078411"/>
              <a:ext cx="1039617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831AD3-E2CC-4C21-9242-1FEFA59983C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368801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Line 140 2 1">
              <a:extLst>
                <a:ext uri="{FF2B5EF4-FFF2-40B4-BE49-F238E27FC236}">
                  <a16:creationId xmlns:a16="http://schemas.microsoft.com/office/drawing/2014/main" id="{77CB65DE-63A8-46E1-B371-33416522A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2305" y="368801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595E9BE-9C70-4445-B904-85B6BE14AB90}"/>
                </a:ext>
              </a:extLst>
            </p:cNvPr>
            <p:cNvCxnSpPr>
              <a:cxnSpLocks/>
            </p:cNvCxnSpPr>
            <p:nvPr/>
          </p:nvCxnSpPr>
          <p:spPr>
            <a:xfrm>
              <a:off x="2525013" y="1636149"/>
              <a:ext cx="113766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Line 6 4">
              <a:extLst>
                <a:ext uri="{FF2B5EF4-FFF2-40B4-BE49-F238E27FC236}">
                  <a16:creationId xmlns:a16="http://schemas.microsoft.com/office/drawing/2014/main" id="{46E7DB01-4488-42A3-B3EA-B31D6F726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8490" y="380439"/>
              <a:ext cx="0" cy="12414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FF4EE3-7BBC-4389-8A37-24009790097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014" y="892187"/>
              <a:ext cx="614095" cy="214857"/>
            </a:xfrm>
            <a:prstGeom prst="rect">
              <a:avLst/>
            </a:prstGeom>
            <a:noFill/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E8F511F-BDF6-442F-9AC3-FDED3B1B65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42" y="3122584"/>
            <a:ext cx="6598091" cy="23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A0812F-CDF2-4931-A2B8-5852A2B110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738" y="3447974"/>
            <a:ext cx="7396568" cy="52876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6075D4-427D-4689-950E-43BB3AD3D855}"/>
              </a:ext>
            </a:extLst>
          </p:cNvPr>
          <p:cNvGrpSpPr/>
          <p:nvPr/>
        </p:nvGrpSpPr>
        <p:grpSpPr>
          <a:xfrm>
            <a:off x="7679479" y="1463646"/>
            <a:ext cx="3663039" cy="3317875"/>
            <a:chOff x="7679479" y="1463646"/>
            <a:chExt cx="3663039" cy="331787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EDC7EDB-22F7-4DF6-BF2D-5BA501DA1553}"/>
                </a:ext>
              </a:extLst>
            </p:cNvPr>
            <p:cNvGrpSpPr/>
            <p:nvPr/>
          </p:nvGrpSpPr>
          <p:grpSpPr>
            <a:xfrm>
              <a:off x="7799218" y="1463646"/>
              <a:ext cx="3543300" cy="3317875"/>
              <a:chOff x="5507038" y="1787525"/>
              <a:chExt cx="3543300" cy="3317875"/>
            </a:xfrm>
          </p:grpSpPr>
          <p:sp>
            <p:nvSpPr>
              <p:cNvPr id="204" name="Rectangle 137 1" descr="Granite">
                <a:extLst>
                  <a:ext uri="{FF2B5EF4-FFF2-40B4-BE49-F238E27FC236}">
                    <a16:creationId xmlns:a16="http://schemas.microsoft.com/office/drawing/2014/main" id="{83427B0A-E4B4-410C-8228-271783B6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965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" name="Rectangle 138 1" descr="Granite">
                <a:extLst>
                  <a:ext uri="{FF2B5EF4-FFF2-40B4-BE49-F238E27FC236}">
                    <a16:creationId xmlns:a16="http://schemas.microsoft.com/office/drawing/2014/main" id="{E63662F9-7DA6-4FB5-BBCA-C54C3901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540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39 1" descr="Granite">
                <a:extLst>
                  <a:ext uri="{FF2B5EF4-FFF2-40B4-BE49-F238E27FC236}">
                    <a16:creationId xmlns:a16="http://schemas.microsoft.com/office/drawing/2014/main" id="{A5CF6719-1CDF-4338-9B92-8AC9D5F6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525" y="3688001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41 1">
                <a:extLst>
                  <a:ext uri="{FF2B5EF4-FFF2-40B4-BE49-F238E27FC236}">
                    <a16:creationId xmlns:a16="http://schemas.microsoft.com/office/drawing/2014/main" id="{C0362E4D-52A9-43ED-B3F8-2C364BCBC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813" y="3645281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8" name="Freeform 142 1">
                <a:extLst>
                  <a:ext uri="{FF2B5EF4-FFF2-40B4-BE49-F238E27FC236}">
                    <a16:creationId xmlns:a16="http://schemas.microsoft.com/office/drawing/2014/main" id="{43FC6432-3001-408D-9F75-D9D99AAD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34" y="3636518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9" name="Rectangle 143 1" descr="Granite">
                <a:extLst>
                  <a:ext uri="{FF2B5EF4-FFF2-40B4-BE49-F238E27FC236}">
                    <a16:creationId xmlns:a16="http://schemas.microsoft.com/office/drawing/2014/main" id="{DF3949E3-7AB2-4A73-9C7C-BD0D1E4D2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763" y="4036330"/>
                <a:ext cx="280311" cy="797433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0" name="Group 152">
                <a:extLst>
                  <a:ext uri="{FF2B5EF4-FFF2-40B4-BE49-F238E27FC236}">
                    <a16:creationId xmlns:a16="http://schemas.microsoft.com/office/drawing/2014/main" id="{6B586C7B-3342-4236-9A33-8BE166CE9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507038" y="4179824"/>
                <a:ext cx="135775" cy="135827"/>
                <a:chOff x="4380" y="3764"/>
                <a:chExt cx="388" cy="388"/>
              </a:xfrm>
            </p:grpSpPr>
            <p:sp>
              <p:nvSpPr>
                <p:cNvPr id="260" name="Arc 153 1">
                  <a:extLst>
                    <a:ext uri="{FF2B5EF4-FFF2-40B4-BE49-F238E27FC236}">
                      <a16:creationId xmlns:a16="http://schemas.microsoft.com/office/drawing/2014/main" id="{EFDB45B9-8319-4717-8231-8055EDA0D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154 1">
                  <a:extLst>
                    <a:ext uri="{FF2B5EF4-FFF2-40B4-BE49-F238E27FC236}">
                      <a16:creationId xmlns:a16="http://schemas.microsoft.com/office/drawing/2014/main" id="{2F062FCF-FCC7-45D0-9B2B-F1AD980A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1" name="Oval 155 1">
                <a:extLst>
                  <a:ext uri="{FF2B5EF4-FFF2-40B4-BE49-F238E27FC236}">
                    <a16:creationId xmlns:a16="http://schemas.microsoft.com/office/drawing/2014/main" id="{1476448F-0B51-4A21-B5DE-0F50D099D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988" y="435508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2" name="Oval 156 1">
                <a:extLst>
                  <a:ext uri="{FF2B5EF4-FFF2-40B4-BE49-F238E27FC236}">
                    <a16:creationId xmlns:a16="http://schemas.microsoft.com/office/drawing/2014/main" id="{6C989458-86FB-4C76-9506-D1019C40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273" y="448324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3" name="Oval 157 1">
                <a:extLst>
                  <a:ext uri="{FF2B5EF4-FFF2-40B4-BE49-F238E27FC236}">
                    <a16:creationId xmlns:a16="http://schemas.microsoft.com/office/drawing/2014/main" id="{AB402F50-94C0-43AF-A708-C2054629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57" y="4673839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4" name="Oval 158 1">
                <a:extLst>
                  <a:ext uri="{FF2B5EF4-FFF2-40B4-BE49-F238E27FC236}">
                    <a16:creationId xmlns:a16="http://schemas.microsoft.com/office/drawing/2014/main" id="{DF5F25B4-2875-47FC-BCDE-2B8242C5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842" y="4917012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5" name="Group 159">
                <a:extLst>
                  <a:ext uri="{FF2B5EF4-FFF2-40B4-BE49-F238E27FC236}">
                    <a16:creationId xmlns:a16="http://schemas.microsoft.com/office/drawing/2014/main" id="{80017D94-2B50-41EF-8950-772AA1343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5953" y="4103148"/>
                <a:ext cx="153295" cy="133636"/>
                <a:chOff x="1668" y="3538"/>
                <a:chExt cx="140" cy="122"/>
              </a:xfrm>
            </p:grpSpPr>
            <p:sp>
              <p:nvSpPr>
                <p:cNvPr id="256" name="AutoShape 160 1">
                  <a:extLst>
                    <a:ext uri="{FF2B5EF4-FFF2-40B4-BE49-F238E27FC236}">
                      <a16:creationId xmlns:a16="http://schemas.microsoft.com/office/drawing/2014/main" id="{68C5EA50-F1AB-4F83-8B44-D650B0CCB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Line 161 1">
                  <a:extLst>
                    <a:ext uri="{FF2B5EF4-FFF2-40B4-BE49-F238E27FC236}">
                      <a16:creationId xmlns:a16="http://schemas.microsoft.com/office/drawing/2014/main" id="{46B17096-8F65-4C96-837C-CD385A41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Line 162 1">
                  <a:extLst>
                    <a:ext uri="{FF2B5EF4-FFF2-40B4-BE49-F238E27FC236}">
                      <a16:creationId xmlns:a16="http://schemas.microsoft.com/office/drawing/2014/main" id="{FC58DC71-2B4E-45F5-9706-A1F4FFBBB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Line 163 1">
                  <a:extLst>
                    <a:ext uri="{FF2B5EF4-FFF2-40B4-BE49-F238E27FC236}">
                      <a16:creationId xmlns:a16="http://schemas.microsoft.com/office/drawing/2014/main" id="{D1600C25-3385-4CBC-9D1E-AEFEF0D0F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6" name="Freeform 169 1" descr="Granite">
                <a:extLst>
                  <a:ext uri="{FF2B5EF4-FFF2-40B4-BE49-F238E27FC236}">
                    <a16:creationId xmlns:a16="http://schemas.microsoft.com/office/drawing/2014/main" id="{23068D76-2CE6-4423-A3E2-CC2CC374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9540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7" name="Freeform 170 1" descr="Granite">
                <a:extLst>
                  <a:ext uri="{FF2B5EF4-FFF2-40B4-BE49-F238E27FC236}">
                    <a16:creationId xmlns:a16="http://schemas.microsoft.com/office/drawing/2014/main" id="{C0C96277-4938-4E65-91F0-A843E3A76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86771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8" name="Group 171">
                <a:extLst>
                  <a:ext uri="{FF2B5EF4-FFF2-40B4-BE49-F238E27FC236}">
                    <a16:creationId xmlns:a16="http://schemas.microsoft.com/office/drawing/2014/main" id="{A2E32C5F-BEE8-4BC5-B045-BAF839DAC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9327" y="1787525"/>
                <a:ext cx="1357754" cy="263985"/>
                <a:chOff x="932" y="2975"/>
                <a:chExt cx="1312" cy="241"/>
              </a:xfrm>
            </p:grpSpPr>
            <p:sp>
              <p:nvSpPr>
                <p:cNvPr id="254" name="AutoShape 172 1">
                  <a:extLst>
                    <a:ext uri="{FF2B5EF4-FFF2-40B4-BE49-F238E27FC236}">
                      <a16:creationId xmlns:a16="http://schemas.microsoft.com/office/drawing/2014/main" id="{ECA81219-E9D5-4F9D-A80C-2A721D6E4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75"/>
                  <a:ext cx="307" cy="139"/>
                </a:xfrm>
                <a:prstGeom prst="roundRect">
                  <a:avLst>
                    <a:gd name="adj" fmla="val 16667"/>
                  </a:avLst>
                </a:prstGeom>
                <a:noFill/>
                <a:ln w="5715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73 1" descr="Granite">
                  <a:extLst>
                    <a:ext uri="{FF2B5EF4-FFF2-40B4-BE49-F238E27FC236}">
                      <a16:creationId xmlns:a16="http://schemas.microsoft.com/office/drawing/2014/main" id="{79B82D2B-4330-4179-8786-3E69097E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" y="3060"/>
                  <a:ext cx="1312" cy="156"/>
                </a:xfrm>
                <a:custGeom>
                  <a:avLst/>
                  <a:gdLst/>
                  <a:ahLst/>
                  <a:cxnLst>
                    <a:cxn ang="0">
                      <a:pos x="100" y="156"/>
                    </a:cxn>
                    <a:cxn ang="0">
                      <a:pos x="100" y="88"/>
                    </a:cxn>
                    <a:cxn ang="0">
                      <a:pos x="1212" y="88"/>
                    </a:cxn>
                    <a:cxn ang="0">
                      <a:pos x="1212" y="156"/>
                    </a:cxn>
                    <a:cxn ang="0">
                      <a:pos x="1312" y="156"/>
                    </a:cxn>
                    <a:cxn ang="0">
                      <a:pos x="1312" y="0"/>
                    </a:cxn>
                    <a:cxn ang="0">
                      <a:pos x="0" y="0"/>
                    </a:cxn>
                    <a:cxn ang="0">
                      <a:pos x="0" y="156"/>
                    </a:cxn>
                    <a:cxn ang="0">
                      <a:pos x="100" y="156"/>
                    </a:cxn>
                  </a:cxnLst>
                  <a:rect l="0" t="0" r="r" b="b"/>
                  <a:pathLst>
                    <a:path w="1312" h="156">
                      <a:moveTo>
                        <a:pt x="100" y="156"/>
                      </a:moveTo>
                      <a:lnTo>
                        <a:pt x="100" y="88"/>
                      </a:lnTo>
                      <a:lnTo>
                        <a:pt x="1212" y="88"/>
                      </a:lnTo>
                      <a:lnTo>
                        <a:pt x="1212" y="156"/>
                      </a:lnTo>
                      <a:lnTo>
                        <a:pt x="1312" y="156"/>
                      </a:lnTo>
                      <a:lnTo>
                        <a:pt x="1312" y="0"/>
                      </a:ln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00" y="156"/>
                      </a:lnTo>
                      <a:close/>
                    </a:path>
                  </a:pathLst>
                </a:custGeom>
                <a:blipFill dpi="0" rotWithShape="1">
                  <a:blip r:embed="rId13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9" name="AutoShape 174 1">
                <a:extLst>
                  <a:ext uri="{FF2B5EF4-FFF2-40B4-BE49-F238E27FC236}">
                    <a16:creationId xmlns:a16="http://schemas.microsoft.com/office/drawing/2014/main" id="{388D854D-8A53-49C6-9B4A-0FD68D1A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21073" y="2389981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0" name="Line 175 1">
                <a:extLst>
                  <a:ext uri="{FF2B5EF4-FFF2-40B4-BE49-F238E27FC236}">
                    <a16:creationId xmlns:a16="http://schemas.microsoft.com/office/drawing/2014/main" id="{22F7955E-5CDA-4C6D-B08B-7930C9ED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4794" y="2524712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1" name="Line 176 1">
                <a:extLst>
                  <a:ext uri="{FF2B5EF4-FFF2-40B4-BE49-F238E27FC236}">
                    <a16:creationId xmlns:a16="http://schemas.microsoft.com/office/drawing/2014/main" id="{75B8B794-D0CE-4BED-B2A0-9C6014ED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1073" y="2554288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2" name="Line 177 1">
                <a:extLst>
                  <a:ext uri="{FF2B5EF4-FFF2-40B4-BE49-F238E27FC236}">
                    <a16:creationId xmlns:a16="http://schemas.microsoft.com/office/drawing/2014/main" id="{59279C51-4B2D-4F97-992D-A6B746CE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51732" y="2583863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3" name="Group 178">
                <a:extLst>
                  <a:ext uri="{FF2B5EF4-FFF2-40B4-BE49-F238E27FC236}">
                    <a16:creationId xmlns:a16="http://schemas.microsoft.com/office/drawing/2014/main" id="{447FAF15-88AD-43C4-A3B2-6B4AA564F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6307" y="2492947"/>
                <a:ext cx="81027" cy="1245442"/>
                <a:chOff x="4310" y="2095"/>
                <a:chExt cx="74" cy="1137"/>
              </a:xfrm>
            </p:grpSpPr>
            <p:sp>
              <p:nvSpPr>
                <p:cNvPr id="252" name="Line 179 1">
                  <a:extLst>
                    <a:ext uri="{FF2B5EF4-FFF2-40B4-BE49-F238E27FC236}">
                      <a16:creationId xmlns:a16="http://schemas.microsoft.com/office/drawing/2014/main" id="{B0FD4E49-B960-42CE-ADF3-8098550F6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Line 180 1">
                  <a:extLst>
                    <a:ext uri="{FF2B5EF4-FFF2-40B4-BE49-F238E27FC236}">
                      <a16:creationId xmlns:a16="http://schemas.microsoft.com/office/drawing/2014/main" id="{40446A51-8AFC-43EE-8FC3-29E7D72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81">
                <a:extLst>
                  <a:ext uri="{FF2B5EF4-FFF2-40B4-BE49-F238E27FC236}">
                    <a16:creationId xmlns:a16="http://schemas.microsoft.com/office/drawing/2014/main" id="{8BA917E3-0692-496F-85C6-B546313F5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8680204" y="2321010"/>
                <a:ext cx="196072" cy="195998"/>
                <a:chOff x="4380" y="3764"/>
                <a:chExt cx="388" cy="388"/>
              </a:xfrm>
            </p:grpSpPr>
            <p:sp>
              <p:nvSpPr>
                <p:cNvPr id="250" name="Arc 182 1">
                  <a:extLst>
                    <a:ext uri="{FF2B5EF4-FFF2-40B4-BE49-F238E27FC236}">
                      <a16:creationId xmlns:a16="http://schemas.microsoft.com/office/drawing/2014/main" id="{8EE8AAD2-B085-4706-A7E4-3BDC0BFFE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183 1">
                  <a:extLst>
                    <a:ext uri="{FF2B5EF4-FFF2-40B4-BE49-F238E27FC236}">
                      <a16:creationId xmlns:a16="http://schemas.microsoft.com/office/drawing/2014/main" id="{5735B10F-9F5F-4733-A619-7FDEABCD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84">
                <a:extLst>
                  <a:ext uri="{FF2B5EF4-FFF2-40B4-BE49-F238E27FC236}">
                    <a16:creationId xmlns:a16="http://schemas.microsoft.com/office/drawing/2014/main" id="{02CB4EBD-4438-4562-A680-44648A01C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419624" y="2138131"/>
                <a:ext cx="81058" cy="456600"/>
                <a:chOff x="4310" y="2095"/>
                <a:chExt cx="74" cy="1137"/>
              </a:xfrm>
            </p:grpSpPr>
            <p:sp>
              <p:nvSpPr>
                <p:cNvPr id="248" name="Line 185 1">
                  <a:extLst>
                    <a:ext uri="{FF2B5EF4-FFF2-40B4-BE49-F238E27FC236}">
                      <a16:creationId xmlns:a16="http://schemas.microsoft.com/office/drawing/2014/main" id="{AF5B0344-0EDB-4B20-9CAA-AA8ACF480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Line 186 1">
                  <a:extLst>
                    <a:ext uri="{FF2B5EF4-FFF2-40B4-BE49-F238E27FC236}">
                      <a16:creationId xmlns:a16="http://schemas.microsoft.com/office/drawing/2014/main" id="{9D7131EF-4B01-48DD-ADB3-4E2612479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6" name="Rectangle 187 1">
                <a:extLst>
                  <a:ext uri="{FF2B5EF4-FFF2-40B4-BE49-F238E27FC236}">
                    <a16:creationId xmlns:a16="http://schemas.microsoft.com/office/drawing/2014/main" id="{68EAD893-8457-4A6A-9F8F-0812CD776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445" y="2335213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7" name="Freeform 188 1">
                <a:extLst>
                  <a:ext uri="{FF2B5EF4-FFF2-40B4-BE49-F238E27FC236}">
                    <a16:creationId xmlns:a16="http://schemas.microsoft.com/office/drawing/2014/main" id="{C69B51F7-2909-4D38-9B37-8A037B6DE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104" y="4681506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D0E4D31-BDDA-4C8B-A775-F7BB7B64FA8A}"/>
                  </a:ext>
                </a:extLst>
              </p:cNvPr>
              <p:cNvGrpSpPr/>
              <p:nvPr/>
            </p:nvGrpSpPr>
            <p:grpSpPr>
              <a:xfrm>
                <a:off x="5553026" y="4491990"/>
                <a:ext cx="3497312" cy="613410"/>
                <a:chOff x="5553026" y="4491990"/>
                <a:chExt cx="3497312" cy="613410"/>
              </a:xfrm>
            </p:grpSpPr>
            <p:grpSp>
              <p:nvGrpSpPr>
                <p:cNvPr id="234" name="Group 144">
                  <a:extLst>
                    <a:ext uri="{FF2B5EF4-FFF2-40B4-BE49-F238E27FC236}">
                      <a16:creationId xmlns:a16="http://schemas.microsoft.com/office/drawing/2014/main" id="{3415209D-BA78-47AD-863B-6C387503A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1884" y="4491990"/>
                  <a:ext cx="3118454" cy="613410"/>
                  <a:chOff x="1920" y="3764"/>
                  <a:chExt cx="2848" cy="560"/>
                </a:xfrm>
              </p:grpSpPr>
              <p:sp>
                <p:nvSpPr>
                  <p:cNvPr id="241" name="Line 145 1">
                    <a:extLst>
                      <a:ext uri="{FF2B5EF4-FFF2-40B4-BE49-F238E27FC236}">
                        <a16:creationId xmlns:a16="http://schemas.microsoft.com/office/drawing/2014/main" id="{39CD00D2-0DC0-4AD8-B4C5-2B68C71EC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76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Line 146 1">
                    <a:extLst>
                      <a:ext uri="{FF2B5EF4-FFF2-40B4-BE49-F238E27FC236}">
                        <a16:creationId xmlns:a16="http://schemas.microsoft.com/office/drawing/2014/main" id="{EEB74AAF-959B-4B8B-9753-02C0DB50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92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3" name="Group 147">
                    <a:extLst>
                      <a:ext uri="{FF2B5EF4-FFF2-40B4-BE49-F238E27FC236}">
                        <a16:creationId xmlns:a16="http://schemas.microsoft.com/office/drawing/2014/main" id="{FA2A68BC-53A7-4426-9541-FB8F70CEA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80" y="3764"/>
                    <a:ext cx="388" cy="388"/>
                    <a:chOff x="4380" y="3764"/>
                    <a:chExt cx="388" cy="388"/>
                  </a:xfrm>
                </p:grpSpPr>
                <p:sp>
                  <p:nvSpPr>
                    <p:cNvPr id="246" name="Arc 148 1">
                      <a:extLst>
                        <a:ext uri="{FF2B5EF4-FFF2-40B4-BE49-F238E27FC236}">
                          <a16:creationId xmlns:a16="http://schemas.microsoft.com/office/drawing/2014/main" id="{3AC00513-2D42-459F-B13D-E18CAFC2CA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764"/>
                      <a:ext cx="388" cy="38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Arc 149 1">
                      <a:extLst>
                        <a:ext uri="{FF2B5EF4-FFF2-40B4-BE49-F238E27FC236}">
                          <a16:creationId xmlns:a16="http://schemas.microsoft.com/office/drawing/2014/main" id="{3783E84A-CFD4-4EB4-B43E-F76084D47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924"/>
                      <a:ext cx="228" cy="22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4" name="Line 150 1">
                    <a:extLst>
                      <a:ext uri="{FF2B5EF4-FFF2-40B4-BE49-F238E27FC236}">
                        <a16:creationId xmlns:a16="http://schemas.microsoft.com/office/drawing/2014/main" id="{BEE88C99-6770-4EC0-B93B-73CF5EADC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08" y="4140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51 1">
                    <a:extLst>
                      <a:ext uri="{FF2B5EF4-FFF2-40B4-BE49-F238E27FC236}">
                        <a16:creationId xmlns:a16="http://schemas.microsoft.com/office/drawing/2014/main" id="{15A52AAA-CA31-402E-931B-DA510CAC86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68" y="4144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Arc 164 1">
                  <a:extLst>
                    <a:ext uri="{FF2B5EF4-FFF2-40B4-BE49-F238E27FC236}">
                      <a16:creationId xmlns:a16="http://schemas.microsoft.com/office/drawing/2014/main" id="{BB487E22-A9EE-479F-8A27-BAD6F903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3026" y="4495276"/>
                  <a:ext cx="378857" cy="55316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Arc 165 1">
                  <a:extLst>
                    <a:ext uri="{FF2B5EF4-FFF2-40B4-BE49-F238E27FC236}">
                      <a16:creationId xmlns:a16="http://schemas.microsoft.com/office/drawing/2014/main" id="{DD7E1B6C-A9F9-4C4B-AD8A-55DA7A1BC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51573" y="4673822"/>
                  <a:ext cx="280311" cy="37790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166 1">
                  <a:extLst>
                    <a:ext uri="{FF2B5EF4-FFF2-40B4-BE49-F238E27FC236}">
                      <a16:creationId xmlns:a16="http://schemas.microsoft.com/office/drawing/2014/main" id="{21C28261-E5ED-49BB-AE9B-019ECC35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28579" y="4627816"/>
                  <a:ext cx="296735" cy="42062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167 1">
                  <a:extLst>
                    <a:ext uri="{FF2B5EF4-FFF2-40B4-BE49-F238E27FC236}">
                      <a16:creationId xmlns:a16="http://schemas.microsoft.com/office/drawing/2014/main" id="{4F1C9B30-27B1-4E35-A047-CD603C0CD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08870" y="4588383"/>
                  <a:ext cx="313159" cy="46005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168 1">
                  <a:extLst>
                    <a:ext uri="{FF2B5EF4-FFF2-40B4-BE49-F238E27FC236}">
                      <a16:creationId xmlns:a16="http://schemas.microsoft.com/office/drawing/2014/main" id="{439D1223-715B-4A5E-8D17-782CF39AD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85875" y="4548949"/>
                  <a:ext cx="332869" cy="496205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Rectangle 189 1">
                  <a:extLst>
                    <a:ext uri="{FF2B5EF4-FFF2-40B4-BE49-F238E27FC236}">
                      <a16:creationId xmlns:a16="http://schemas.microsoft.com/office/drawing/2014/main" id="{B12D487F-5D37-488E-A686-45B157F42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2110" y="4505134"/>
                  <a:ext cx="394187" cy="1577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9" name="Rectangle 190 1">
                <a:extLst>
                  <a:ext uri="{FF2B5EF4-FFF2-40B4-BE49-F238E27FC236}">
                    <a16:creationId xmlns:a16="http://schemas.microsoft.com/office/drawing/2014/main" id="{7C633178-7222-4E38-9833-56FD220A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4822" y="3754819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" name="Line 140 1">
                <a:extLst>
                  <a:ext uri="{FF2B5EF4-FFF2-40B4-BE49-F238E27FC236}">
                    <a16:creationId xmlns:a16="http://schemas.microsoft.com/office/drawing/2014/main" id="{516E0CE6-0B3F-4B17-B528-A79F4A83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12254" y="2501710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0" name="Line 6 2 1">
              <a:extLst>
                <a:ext uri="{FF2B5EF4-FFF2-40B4-BE49-F238E27FC236}">
                  <a16:creationId xmlns:a16="http://schemas.microsoft.com/office/drawing/2014/main" id="{2CF75C0D-FBBA-4B91-8BD3-A30A09175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86" y="3321401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8487948" y="1580357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1C5A7C-4562-420A-9138-5491BB27C3E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10" y="2390057"/>
              <a:ext cx="550095" cy="1782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4F2D4-CDCD-4C19-9236-0450270F3C5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79" y="3088552"/>
              <a:ext cx="592762" cy="179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C3A02C-6A57-4D64-9B39-E223D75313D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235" y="4357005"/>
              <a:ext cx="1994667" cy="2224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3EC23-A807-47F2-9D16-2210E0E7DE2A}"/>
              </a:ext>
            </a:extLst>
          </p:cNvPr>
          <p:cNvGrpSpPr/>
          <p:nvPr/>
        </p:nvGrpSpPr>
        <p:grpSpPr>
          <a:xfrm>
            <a:off x="629042" y="4111167"/>
            <a:ext cx="5709355" cy="3317876"/>
            <a:chOff x="629042" y="4111167"/>
            <a:chExt cx="5709355" cy="3317876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841" y="4833480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946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521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506" y="6011643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94" y="5968923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15" y="5960160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744" y="6359972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969" y="667872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254" y="680688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538" y="6997481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823" y="724065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521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0752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15054" y="4713623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75" y="4848354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054" y="4877930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5713" y="4907505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426" y="4658855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85" y="7005148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803" y="6078461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42" y="6529843"/>
              <a:ext cx="1086880" cy="12212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42" y="4825352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235" y="4825352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052" y="5994355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24230" y="4217810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Arc 153 2 2">
              <a:extLst>
                <a:ext uri="{FF2B5EF4-FFF2-40B4-BE49-F238E27FC236}">
                  <a16:creationId xmlns:a16="http://schemas.microsoft.com/office/drawing/2014/main" id="{1CD0E70E-61C0-4E9A-AF44-E712D60AE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019" y="6503466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" name="Arc 154 2 2">
              <a:extLst>
                <a:ext uri="{FF2B5EF4-FFF2-40B4-BE49-F238E27FC236}">
                  <a16:creationId xmlns:a16="http://schemas.microsoft.com/office/drawing/2014/main" id="{2588E1CE-C6DC-49B2-9D7E-0EC9EE79B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7009" y="6559477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1" name="AutoShape 160 2 2">
              <a:extLst>
                <a:ext uri="{FF2B5EF4-FFF2-40B4-BE49-F238E27FC236}">
                  <a16:creationId xmlns:a16="http://schemas.microsoft.com/office/drawing/2014/main" id="{C6CD71AE-0974-4178-9F64-63A09F5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34" y="6426790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2" name="Line 161 2 2">
              <a:extLst>
                <a:ext uri="{FF2B5EF4-FFF2-40B4-BE49-F238E27FC236}">
                  <a16:creationId xmlns:a16="http://schemas.microsoft.com/office/drawing/2014/main" id="{E9BD4818-F6E4-4205-BC05-14F10BADA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3" name="Line 162 2 2">
              <a:extLst>
                <a:ext uri="{FF2B5EF4-FFF2-40B4-BE49-F238E27FC236}">
                  <a16:creationId xmlns:a16="http://schemas.microsoft.com/office/drawing/2014/main" id="{BD5A2348-208F-45A9-BD59-E16F56D1F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4" name="Line 163 2 2">
              <a:extLst>
                <a:ext uri="{FF2B5EF4-FFF2-40B4-BE49-F238E27FC236}">
                  <a16:creationId xmlns:a16="http://schemas.microsoft.com/office/drawing/2014/main" id="{A69E7DC1-A426-4138-A2B8-A3D8A8DB2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5487" y="6458556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9" name="AutoShape 172 2 2">
              <a:extLst>
                <a:ext uri="{FF2B5EF4-FFF2-40B4-BE49-F238E27FC236}">
                  <a16:creationId xmlns:a16="http://schemas.microsoft.com/office/drawing/2014/main" id="{3F2B62E4-BE4A-4FCF-8B62-D313D5C8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814" y="4111167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0" name="Freeform 173 2 2" descr="Granite">
              <a:extLst>
                <a:ext uri="{FF2B5EF4-FFF2-40B4-BE49-F238E27FC236}">
                  <a16:creationId xmlns:a16="http://schemas.microsoft.com/office/drawing/2014/main" id="{FD00D71E-8BC7-4249-8282-80DC86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308" y="4204274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" name="Line 179 2 2">
              <a:extLst>
                <a:ext uri="{FF2B5EF4-FFF2-40B4-BE49-F238E27FC236}">
                  <a16:creationId xmlns:a16="http://schemas.microsoft.com/office/drawing/2014/main" id="{3E86EE85-5451-4C3A-B574-2D896D8AEA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48047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8" name="Line 180 2 2">
              <a:extLst>
                <a:ext uri="{FF2B5EF4-FFF2-40B4-BE49-F238E27FC236}">
                  <a16:creationId xmlns:a16="http://schemas.microsoft.com/office/drawing/2014/main" id="{A20C81ED-F989-4AAC-A46D-DC09365FA4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67020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5" name="Arc 182 2 2">
              <a:extLst>
                <a:ext uri="{FF2B5EF4-FFF2-40B4-BE49-F238E27FC236}">
                  <a16:creationId xmlns:a16="http://schemas.microsoft.com/office/drawing/2014/main" id="{7DD78001-A916-4BED-9237-A446DADB508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185" y="4644652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" name="Arc 183 2 2">
              <a:extLst>
                <a:ext uri="{FF2B5EF4-FFF2-40B4-BE49-F238E27FC236}">
                  <a16:creationId xmlns:a16="http://schemas.microsoft.com/office/drawing/2014/main" id="{B694F050-1AE9-4CFE-AF95-7D1DB315A0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200" y="4725491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3" name="Line 185 2 2">
              <a:extLst>
                <a:ext uri="{FF2B5EF4-FFF2-40B4-BE49-F238E27FC236}">
                  <a16:creationId xmlns:a16="http://schemas.microsoft.com/office/drawing/2014/main" id="{32E34E6D-289C-4753-B446-0DDF0247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650092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4" name="Line 186 2 2">
              <a:extLst>
                <a:ext uri="{FF2B5EF4-FFF2-40B4-BE49-F238E27FC236}">
                  <a16:creationId xmlns:a16="http://schemas.microsoft.com/office/drawing/2014/main" id="{5146DB03-0C7A-42C3-8A6C-9090716A6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731150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" name="Line 145 2 2">
              <a:extLst>
                <a:ext uri="{FF2B5EF4-FFF2-40B4-BE49-F238E27FC236}">
                  <a16:creationId xmlns:a16="http://schemas.microsoft.com/office/drawing/2014/main" id="{5A105E5B-D2C1-46B0-B990-3BE146D5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82001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" name="Line 146 2 2">
              <a:extLst>
                <a:ext uri="{FF2B5EF4-FFF2-40B4-BE49-F238E27FC236}">
                  <a16:creationId xmlns:a16="http://schemas.microsoft.com/office/drawing/2014/main" id="{5CDD7E09-977C-4102-8221-DDFB30BD0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99527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1" name="Arc 148 2 2">
              <a:extLst>
                <a:ext uri="{FF2B5EF4-FFF2-40B4-BE49-F238E27FC236}">
                  <a16:creationId xmlns:a16="http://schemas.microsoft.com/office/drawing/2014/main" id="{20230A66-C4FD-4F79-B227-1CF35C752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815632"/>
              <a:ext cx="424846" cy="4250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2" name="Arc 149 2 2">
              <a:extLst>
                <a:ext uri="{FF2B5EF4-FFF2-40B4-BE49-F238E27FC236}">
                  <a16:creationId xmlns:a16="http://schemas.microsoft.com/office/drawing/2014/main" id="{E7FCD511-C590-481E-AE59-F3783175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990892"/>
              <a:ext cx="249652" cy="24974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Line 150 2 2">
              <a:extLst>
                <a:ext uri="{FF2B5EF4-FFF2-40B4-BE49-F238E27FC236}">
                  <a16:creationId xmlns:a16="http://schemas.microsoft.com/office/drawing/2014/main" id="{18DD0D56-BB34-44B1-AAE8-EE39FFFB6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125" y="7227493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Line 151 2 2">
              <a:extLst>
                <a:ext uri="{FF2B5EF4-FFF2-40B4-BE49-F238E27FC236}">
                  <a16:creationId xmlns:a16="http://schemas.microsoft.com/office/drawing/2014/main" id="{7C300C4C-D24A-49FF-8C6A-521655C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319" y="7231875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Arc 164 2 2">
              <a:extLst>
                <a:ext uri="{FF2B5EF4-FFF2-40B4-BE49-F238E27FC236}">
                  <a16:creationId xmlns:a16="http://schemas.microsoft.com/office/drawing/2014/main" id="{506BFD1A-448A-4B68-A481-C40F136B6A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7007" y="6818918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0" name="Arc 165 2 2">
              <a:extLst>
                <a:ext uri="{FF2B5EF4-FFF2-40B4-BE49-F238E27FC236}">
                  <a16:creationId xmlns:a16="http://schemas.microsoft.com/office/drawing/2014/main" id="{86BF2795-9366-41DA-B4CB-BA9AB0DE6B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5554" y="6997464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1" name="Arc 166 2 2">
              <a:extLst>
                <a:ext uri="{FF2B5EF4-FFF2-40B4-BE49-F238E27FC236}">
                  <a16:creationId xmlns:a16="http://schemas.microsoft.com/office/drawing/2014/main" id="{64E52C09-EC7D-4568-816E-E84C6A30F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2560" y="6951458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" name="Arc 167 2 2">
              <a:extLst>
                <a:ext uri="{FF2B5EF4-FFF2-40B4-BE49-F238E27FC236}">
                  <a16:creationId xmlns:a16="http://schemas.microsoft.com/office/drawing/2014/main" id="{88091511-FABE-45F4-8138-9C6DE9E2E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2851" y="6912025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4" name="Arc 168 2 2">
              <a:extLst>
                <a:ext uri="{FF2B5EF4-FFF2-40B4-BE49-F238E27FC236}">
                  <a16:creationId xmlns:a16="http://schemas.microsoft.com/office/drawing/2014/main" id="{9F8F8208-0120-4F5F-B98E-38FDC23E6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856" y="6872591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Rectangle 189 2 2">
              <a:extLst>
                <a:ext uri="{FF2B5EF4-FFF2-40B4-BE49-F238E27FC236}">
                  <a16:creationId xmlns:a16="http://schemas.microsoft.com/office/drawing/2014/main" id="{8FF037D6-A197-41F4-85B5-5E724431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091" y="6828776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13" y="5528541"/>
              <a:ext cx="167564" cy="239086"/>
            </a:xfrm>
            <a:prstGeom prst="rect">
              <a:avLst/>
            </a:prstGeom>
            <a:noFill/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0D31BF29-D3BD-4F3B-9B21-96816699995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02" y="4985860"/>
              <a:ext cx="550095" cy="178286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8B52F58C-91A4-4AB1-B15D-9FF99A995C1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54" y="5741216"/>
              <a:ext cx="592762" cy="17981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6D0D847-0FE5-4BBE-B6F9-6FCAA4A3875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85" y="7041203"/>
              <a:ext cx="1994667" cy="222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C69C7C7-F5F6-42A7-A461-A69F48EA6612}"/>
              </a:ext>
            </a:extLst>
          </p:cNvPr>
          <p:cNvGrpSpPr/>
          <p:nvPr/>
        </p:nvGrpSpPr>
        <p:grpSpPr>
          <a:xfrm>
            <a:off x="1887728" y="1491105"/>
            <a:ext cx="7343648" cy="3038223"/>
            <a:chOff x="1887728" y="1491105"/>
            <a:chExt cx="7343648" cy="3038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4" b="1356"/>
            <a:stretch/>
          </p:blipFill>
          <p:spPr>
            <a:xfrm>
              <a:off x="5244592" y="1987295"/>
              <a:ext cx="3986784" cy="25420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728" y="19872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5445760" y="22250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596" y="14911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73" y="15554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9F37-FA7F-44F6-9CE5-8A03FCEA07EE}"/>
              </a:ext>
            </a:extLst>
          </p:cNvPr>
          <p:cNvGrpSpPr/>
          <p:nvPr/>
        </p:nvGrpSpPr>
        <p:grpSpPr>
          <a:xfrm>
            <a:off x="555898" y="438529"/>
            <a:ext cx="8161740" cy="5114621"/>
            <a:chOff x="555898" y="438529"/>
            <a:chExt cx="8161740" cy="5114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D2447A-6777-424B-B2A5-841DB6891902}"/>
                </a:ext>
              </a:extLst>
            </p:cNvPr>
            <p:cNvGrpSpPr/>
            <p:nvPr/>
          </p:nvGrpSpPr>
          <p:grpSpPr>
            <a:xfrm>
              <a:off x="555898" y="438529"/>
              <a:ext cx="7441148" cy="4960140"/>
              <a:chOff x="555898" y="438529"/>
              <a:chExt cx="7441148" cy="49601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C5546-6D67-4C82-B8EE-03C41BF4AC76}"/>
                  </a:ext>
                </a:extLst>
              </p:cNvPr>
              <p:cNvGrpSpPr/>
              <p:nvPr/>
            </p:nvGrpSpPr>
            <p:grpSpPr>
              <a:xfrm>
                <a:off x="555898" y="438529"/>
                <a:ext cx="7441148" cy="4853554"/>
                <a:chOff x="555898" y="438529"/>
                <a:chExt cx="7441148" cy="4853554"/>
              </a:xfrm>
            </p:grpSpPr>
            <p:sp>
              <p:nvSpPr>
                <p:cNvPr id="4" name="Freeform 6 1">
                  <a:extLst>
                    <a:ext uri="{FF2B5EF4-FFF2-40B4-BE49-F238E27FC236}">
                      <a16:creationId xmlns:a16="http://schemas.microsoft.com/office/drawing/2014/main" id="{57C7CB09-8C87-4DA8-BFE7-4720504C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200" y="113284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A9E03FD-BCAA-462D-A6C4-B19647011DF4}"/>
                    </a:ext>
                  </a:extLst>
                </p:cNvPr>
                <p:cNvGrpSpPr/>
                <p:nvPr/>
              </p:nvGrpSpPr>
              <p:grpSpPr>
                <a:xfrm>
                  <a:off x="1100471" y="92261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14" name="AutoShape 174 1">
                    <a:extLst>
                      <a:ext uri="{FF2B5EF4-FFF2-40B4-BE49-F238E27FC236}">
                        <a16:creationId xmlns:a16="http://schemas.microsoft.com/office/drawing/2014/main" id="{56EFD6BF-292F-40DF-B258-F43A90D89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Line 175 1">
                    <a:extLst>
                      <a:ext uri="{FF2B5EF4-FFF2-40B4-BE49-F238E27FC236}">
                        <a16:creationId xmlns:a16="http://schemas.microsoft.com/office/drawing/2014/main" id="{D3B90883-7651-4669-9F16-25B26B0C4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Line 176 1">
                    <a:extLst>
                      <a:ext uri="{FF2B5EF4-FFF2-40B4-BE49-F238E27FC236}">
                        <a16:creationId xmlns:a16="http://schemas.microsoft.com/office/drawing/2014/main" id="{01FA9449-E78B-4BF7-B218-7190FC3DE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Line 177 1">
                    <a:extLst>
                      <a:ext uri="{FF2B5EF4-FFF2-40B4-BE49-F238E27FC236}">
                        <a16:creationId xmlns:a16="http://schemas.microsoft.com/office/drawing/2014/main" id="{BE0340DA-996F-4A74-B664-787686F309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7BD84-8132-4086-957B-E575587CE082}"/>
                    </a:ext>
                  </a:extLst>
                </p:cNvPr>
                <p:cNvSpPr/>
                <p:nvPr/>
              </p:nvSpPr>
              <p:spPr>
                <a:xfrm rot="10800000">
                  <a:off x="2202943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rgbClr val="0563C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6 2">
                  <a:extLst>
                    <a:ext uri="{FF2B5EF4-FFF2-40B4-BE49-F238E27FC236}">
                      <a16:creationId xmlns:a16="http://schemas.microsoft.com/office/drawing/2014/main" id="{7B751F98-52F3-4976-A046-ECC629A48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202945" y="4100496"/>
                  <a:ext cx="337765" cy="80552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 3">
                  <a:extLst>
                    <a:ext uri="{FF2B5EF4-FFF2-40B4-BE49-F238E27FC236}">
                      <a16:creationId xmlns:a16="http://schemas.microsoft.com/office/drawing/2014/main" id="{9A71CA6B-FF7B-493E-98E3-C91CEFB3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2874558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 4">
                  <a:extLst>
                    <a:ext uri="{FF2B5EF4-FFF2-40B4-BE49-F238E27FC236}">
                      <a16:creationId xmlns:a16="http://schemas.microsoft.com/office/drawing/2014/main" id="{F32E82B1-F14B-4EDA-8218-D6B73A05E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428" y="4021455"/>
                  <a:ext cx="289901" cy="86487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C6451BFB-CAA6-456A-8990-C897C6436C7F}"/>
                    </a:ext>
                  </a:extLst>
                </p:cNvPr>
                <p:cNvSpPr/>
                <p:nvPr/>
              </p:nvSpPr>
              <p:spPr>
                <a:xfrm flipH="1">
                  <a:off x="2443538" y="3669480"/>
                  <a:ext cx="175564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71DF734D-5A0F-4A39-80B0-153C18B99726}"/>
                    </a:ext>
                  </a:extLst>
                </p:cNvPr>
                <p:cNvSpPr/>
                <p:nvPr/>
              </p:nvSpPr>
              <p:spPr>
                <a:xfrm>
                  <a:off x="555898" y="3665999"/>
                  <a:ext cx="175097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6 5">
                  <a:extLst>
                    <a:ext uri="{FF2B5EF4-FFF2-40B4-BE49-F238E27FC236}">
                      <a16:creationId xmlns:a16="http://schemas.microsoft.com/office/drawing/2014/main" id="{63CD7D0A-761A-4A7E-B4F4-46AE9D6A5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246" y="114300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29B1060-9895-4E6D-9B2F-6D401D0AEFEF}"/>
                    </a:ext>
                  </a:extLst>
                </p:cNvPr>
                <p:cNvGrpSpPr/>
                <p:nvPr/>
              </p:nvGrpSpPr>
              <p:grpSpPr>
                <a:xfrm>
                  <a:off x="5287517" y="93277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94" name="AutoShape 174 2">
                    <a:extLst>
                      <a:ext uri="{FF2B5EF4-FFF2-40B4-BE49-F238E27FC236}">
                        <a16:creationId xmlns:a16="http://schemas.microsoft.com/office/drawing/2014/main" id="{23FB582D-21B0-4157-A485-1456DC2A6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5" name="Line 175 2">
                    <a:extLst>
                      <a:ext uri="{FF2B5EF4-FFF2-40B4-BE49-F238E27FC236}">
                        <a16:creationId xmlns:a16="http://schemas.microsoft.com/office/drawing/2014/main" id="{7A1233CF-8AA0-49F0-85DA-2679D0A9C6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Line 176 2">
                    <a:extLst>
                      <a:ext uri="{FF2B5EF4-FFF2-40B4-BE49-F238E27FC236}">
                        <a16:creationId xmlns:a16="http://schemas.microsoft.com/office/drawing/2014/main" id="{59CAEBE5-A3F1-4203-AF84-96C94A032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Line 177 2">
                    <a:extLst>
                      <a:ext uri="{FF2B5EF4-FFF2-40B4-BE49-F238E27FC236}">
                        <a16:creationId xmlns:a16="http://schemas.microsoft.com/office/drawing/2014/main" id="{8EA50985-6C5E-4008-9BD0-16FB1E983D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A777ED-A07D-4B34-87F5-D5B53E8C675E}"/>
                    </a:ext>
                  </a:extLst>
                </p:cNvPr>
                <p:cNvSpPr/>
                <p:nvPr/>
              </p:nvSpPr>
              <p:spPr>
                <a:xfrm rot="10800000">
                  <a:off x="6389989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 6 6">
                  <a:extLst>
                    <a:ext uri="{FF2B5EF4-FFF2-40B4-BE49-F238E27FC236}">
                      <a16:creationId xmlns:a16="http://schemas.microsoft.com/office/drawing/2014/main" id="{8CFC8880-E90E-4FAC-85FF-870A9B020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389990" y="4100493"/>
                  <a:ext cx="337765" cy="805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 7">
                  <a:extLst>
                    <a:ext uri="{FF2B5EF4-FFF2-40B4-BE49-F238E27FC236}">
                      <a16:creationId xmlns:a16="http://schemas.microsoft.com/office/drawing/2014/main" id="{139D53E3-273F-4D4E-A5E4-B1418A07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7052812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69FC2D8-0390-48FB-A375-EB9B58BAA77D}"/>
                    </a:ext>
                  </a:extLst>
                </p:cNvPr>
                <p:cNvSpPr/>
                <p:nvPr/>
              </p:nvSpPr>
              <p:spPr bwMode="auto">
                <a:xfrm rot="5400000">
                  <a:off x="7631100" y="4974910"/>
                  <a:ext cx="268607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99" name="Freeform 6 8">
                  <a:extLst>
                    <a:ext uri="{FF2B5EF4-FFF2-40B4-BE49-F238E27FC236}">
                      <a16:creationId xmlns:a16="http://schemas.microsoft.com/office/drawing/2014/main" id="{D1AE7EA1-56B1-486B-BEF5-11432587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413248" y="469396"/>
                  <a:ext cx="290826" cy="36911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3E037F-588D-4F2C-ADBF-A524E0847950}"/>
                    </a:ext>
                  </a:extLst>
                </p:cNvPr>
                <p:cNvSpPr/>
                <p:nvPr/>
              </p:nvSpPr>
              <p:spPr bwMode="auto">
                <a:xfrm>
                  <a:off x="6448425" y="438531"/>
                  <a:ext cx="219075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8C092474-DAC6-4CEB-A137-36BC6FB4AC79}"/>
                    </a:ext>
                  </a:extLst>
                </p:cNvPr>
                <p:cNvSpPr/>
                <p:nvPr/>
              </p:nvSpPr>
              <p:spPr bwMode="auto">
                <a:xfrm>
                  <a:off x="3544637" y="4749167"/>
                  <a:ext cx="620057" cy="54291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01" name="Left Brace 100">
                  <a:extLst>
                    <a:ext uri="{FF2B5EF4-FFF2-40B4-BE49-F238E27FC236}">
                      <a16:creationId xmlns:a16="http://schemas.microsoft.com/office/drawing/2014/main" id="{02177F7C-3FD9-4342-9167-329B031E6D16}"/>
                    </a:ext>
                  </a:extLst>
                </p:cNvPr>
                <p:cNvSpPr/>
                <p:nvPr/>
              </p:nvSpPr>
              <p:spPr>
                <a:xfrm rot="10800000">
                  <a:off x="6767121" y="438529"/>
                  <a:ext cx="337767" cy="3698765"/>
                </a:xfrm>
                <a:prstGeom prst="leftBrace">
                  <a:avLst>
                    <a:gd name="adj1" fmla="val 32109"/>
                    <a:gd name="adj2" fmla="val 903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Left Brace 102">
                  <a:extLst>
                    <a:ext uri="{FF2B5EF4-FFF2-40B4-BE49-F238E27FC236}">
                      <a16:creationId xmlns:a16="http://schemas.microsoft.com/office/drawing/2014/main" id="{E1AE29F3-2B12-4136-8604-14DF3A742274}"/>
                    </a:ext>
                  </a:extLst>
                </p:cNvPr>
                <p:cNvSpPr/>
                <p:nvPr/>
              </p:nvSpPr>
              <p:spPr>
                <a:xfrm>
                  <a:off x="5984857" y="4124601"/>
                  <a:ext cx="337767" cy="624565"/>
                </a:xfrm>
                <a:prstGeom prst="leftBrace">
                  <a:avLst>
                    <a:gd name="adj1" fmla="val 32109"/>
                    <a:gd name="adj2" fmla="val 8228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6ABB40-5324-4E8E-A704-FB4416D8D1F9}"/>
                  </a:ext>
                </a:extLst>
              </p:cNvPr>
              <p:cNvSpPr/>
              <p:nvPr/>
            </p:nvSpPr>
            <p:spPr bwMode="auto">
              <a:xfrm>
                <a:off x="1987062" y="4162129"/>
                <a:ext cx="1822938" cy="123654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6F1700-BD76-4C1F-A286-5EE4A811E70F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H="1" flipV="1">
                <a:off x="1597876" y="5190475"/>
                <a:ext cx="656149" cy="2710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79E04-41DE-4539-BDDD-87484AFC87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06" y="4829420"/>
              <a:ext cx="930809" cy="723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88D3F-7F3E-4F0E-BC1A-ADDFE41A6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25" y="4325028"/>
              <a:ext cx="1257115" cy="723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C415A0-D885-4B85-AEB0-4312C0E61E9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453" y="643161"/>
              <a:ext cx="1441185" cy="3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F2C27A-2210-421A-B020-080E07B10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45" y="5414688"/>
            <a:ext cx="6808374" cy="5318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ACD3B0-20DF-4261-A9A9-3946F47F46BF}"/>
              </a:ext>
            </a:extLst>
          </p:cNvPr>
          <p:cNvGrpSpPr/>
          <p:nvPr/>
        </p:nvGrpSpPr>
        <p:grpSpPr>
          <a:xfrm>
            <a:off x="3026545" y="202972"/>
            <a:ext cx="5599295" cy="5089111"/>
            <a:chOff x="3026545" y="202972"/>
            <a:chExt cx="5599295" cy="5089111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sp>
          <p:nvSpPr>
            <p:cNvPr id="14" name="AutoShape 174">
              <a:extLst>
                <a:ext uri="{FF2B5EF4-FFF2-40B4-BE49-F238E27FC236}">
                  <a16:creationId xmlns:a16="http://schemas.microsoft.com/office/drawing/2014/main" id="{56EFD6BF-292F-40DF-B258-F43A90D892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77714" y="92261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Line 175">
              <a:extLst>
                <a:ext uri="{FF2B5EF4-FFF2-40B4-BE49-F238E27FC236}">
                  <a16:creationId xmlns:a16="http://schemas.microsoft.com/office/drawing/2014/main" id="{D3B90883-7651-4669-9F16-25B26B0C4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431" y="121479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176">
              <a:extLst>
                <a:ext uri="{FF2B5EF4-FFF2-40B4-BE49-F238E27FC236}">
                  <a16:creationId xmlns:a16="http://schemas.microsoft.com/office/drawing/2014/main" id="{01FA9449-E78B-4BF7-B218-7190FC3DE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714" y="127893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177">
              <a:extLst>
                <a:ext uri="{FF2B5EF4-FFF2-40B4-BE49-F238E27FC236}">
                  <a16:creationId xmlns:a16="http://schemas.microsoft.com/office/drawing/2014/main" id="{BE0340DA-996F-4A74-B664-787686F30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045" y="134306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1796901" y="2159703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38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523EE9-E261-42EC-B713-17DD7BB9C02C}"/>
              </a:ext>
            </a:extLst>
          </p:cNvPr>
          <p:cNvGrpSpPr/>
          <p:nvPr/>
        </p:nvGrpSpPr>
        <p:grpSpPr>
          <a:xfrm>
            <a:off x="1476635" y="911984"/>
            <a:ext cx="9766268" cy="5776934"/>
            <a:chOff x="1476635" y="911984"/>
            <a:chExt cx="9766268" cy="577693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2389C75-2F09-4EAA-9186-12F16B48BF85}"/>
                </a:ext>
              </a:extLst>
            </p:cNvPr>
            <p:cNvGrpSpPr/>
            <p:nvPr/>
          </p:nvGrpSpPr>
          <p:grpSpPr>
            <a:xfrm>
              <a:off x="1476635" y="962000"/>
              <a:ext cx="9766268" cy="5726918"/>
              <a:chOff x="2541890" y="777250"/>
              <a:chExt cx="9766268" cy="572691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BE004FE-7E9E-4840-8BDD-27A3A5095700}"/>
                  </a:ext>
                </a:extLst>
              </p:cNvPr>
              <p:cNvGrpSpPr/>
              <p:nvPr/>
            </p:nvGrpSpPr>
            <p:grpSpPr>
              <a:xfrm>
                <a:off x="2541890" y="1008034"/>
                <a:ext cx="7254834" cy="4572185"/>
                <a:chOff x="1547720" y="1378874"/>
                <a:chExt cx="7254834" cy="457218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8D0F686-BD75-4C2A-A32C-447084CDF18B}"/>
                    </a:ext>
                  </a:extLst>
                </p:cNvPr>
                <p:cNvGrpSpPr/>
                <p:nvPr/>
              </p:nvGrpSpPr>
              <p:grpSpPr>
                <a:xfrm>
                  <a:off x="1547720" y="1471716"/>
                  <a:ext cx="7254834" cy="4479343"/>
                  <a:chOff x="2616200" y="1995489"/>
                  <a:chExt cx="9677172" cy="5491160"/>
                </a:xfrm>
              </p:grpSpPr>
              <p:sp>
                <p:nvSpPr>
                  <p:cNvPr id="23" name="Freeform 2397">
                    <a:extLst>
                      <a:ext uri="{FF2B5EF4-FFF2-40B4-BE49-F238E27FC236}">
                        <a16:creationId xmlns:a16="http://schemas.microsoft.com/office/drawing/2014/main" id="{1017739F-9FF0-4A80-80F9-85EAC2AA6D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2817814"/>
                    <a:ext cx="4322763" cy="30162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396">
                    <a:extLst>
                      <a:ext uri="{FF2B5EF4-FFF2-40B4-BE49-F238E27FC236}">
                        <a16:creationId xmlns:a16="http://schemas.microsoft.com/office/drawing/2014/main" id="{D2FFE8C9-DD30-43C4-BBD8-A4A8AB42D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1995489"/>
                    <a:ext cx="4322763" cy="38385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399">
                    <a:extLst>
                      <a:ext uri="{FF2B5EF4-FFF2-40B4-BE49-F238E27FC236}">
                        <a16:creationId xmlns:a16="http://schemas.microsoft.com/office/drawing/2014/main" id="{4142C53E-A8C5-4F7A-82EE-F40282FFC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2465388"/>
                    <a:ext cx="3046413" cy="9699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bg1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401">
                    <a:extLst>
                      <a:ext uri="{FF2B5EF4-FFF2-40B4-BE49-F238E27FC236}">
                        <a16:creationId xmlns:a16="http://schemas.microsoft.com/office/drawing/2014/main" id="{8EC8D623-B676-49EF-959B-798AEBF6A7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3046413"/>
                    <a:ext cx="3046413" cy="3889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00 1">
                    <a:extLst>
                      <a:ext uri="{FF2B5EF4-FFF2-40B4-BE49-F238E27FC236}">
                        <a16:creationId xmlns:a16="http://schemas.microsoft.com/office/drawing/2014/main" id="{749913FF-963D-4880-801B-5DC0E104E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4389" y="3367088"/>
                    <a:ext cx="160337" cy="157162"/>
                  </a:xfrm>
                  <a:prstGeom prst="rect">
                    <a:avLst/>
                  </a:prstGeom>
                  <a:solidFill>
                    <a:schemeClr val="hlink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2402">
                    <a:extLst>
                      <a:ext uri="{FF2B5EF4-FFF2-40B4-BE49-F238E27FC236}">
                        <a16:creationId xmlns:a16="http://schemas.microsoft.com/office/drawing/2014/main" id="{4CB05190-B914-4F8F-9BEA-C67FFAD547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96906" y="2119313"/>
                    <a:ext cx="0" cy="6937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Line 2403">
                    <a:extLst>
                      <a:ext uri="{FF2B5EF4-FFF2-40B4-BE49-F238E27FC236}">
                        <a16:creationId xmlns:a16="http://schemas.microsoft.com/office/drawing/2014/main" id="{5BBC87CE-B8CE-4E59-B0EE-58EE94CD8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06431" y="3028949"/>
                    <a:ext cx="0" cy="33214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Rectangle 2407">
                    <a:extLst>
                      <a:ext uri="{FF2B5EF4-FFF2-40B4-BE49-F238E27FC236}">
                        <a16:creationId xmlns:a16="http://schemas.microsoft.com/office/drawing/2014/main" id="{A6599C06-044E-4F99-B5F2-A839AE16C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1463" y="3011488"/>
                    <a:ext cx="215900" cy="36480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9" name="Group 2412">
                    <a:extLst>
                      <a:ext uri="{FF2B5EF4-FFF2-40B4-BE49-F238E27FC236}">
                        <a16:creationId xmlns:a16="http://schemas.microsoft.com/office/drawing/2014/main" id="{C32742F8-04CA-4E69-8046-DEAC2BF4D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49713" y="3084513"/>
                    <a:ext cx="279400" cy="3379787"/>
                    <a:chOff x="2281" y="1943"/>
                    <a:chExt cx="167" cy="1474"/>
                  </a:xfrm>
                </p:grpSpPr>
                <p:sp>
                  <p:nvSpPr>
                    <p:cNvPr id="41" name="Line 2408 1">
                      <a:extLst>
                        <a:ext uri="{FF2B5EF4-FFF2-40B4-BE49-F238E27FC236}">
                          <a16:creationId xmlns:a16="http://schemas.microsoft.com/office/drawing/2014/main" id="{E2A916F6-34AE-4DE3-9AB9-47D869A797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1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09">
                      <a:extLst>
                        <a:ext uri="{FF2B5EF4-FFF2-40B4-BE49-F238E27FC236}">
                          <a16:creationId xmlns:a16="http://schemas.microsoft.com/office/drawing/2014/main" id="{F4368D36-03C8-460B-B889-F82DACE4A1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Line 2410">
                    <a:extLst>
                      <a:ext uri="{FF2B5EF4-FFF2-40B4-BE49-F238E27FC236}">
                        <a16:creationId xmlns:a16="http://schemas.microsoft.com/office/drawing/2014/main" id="{E872F515-8C36-43CD-B770-9672D48A1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6714" y="5881628"/>
                    <a:ext cx="0" cy="6096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2411 1">
                    <a:extLst>
                      <a:ext uri="{FF2B5EF4-FFF2-40B4-BE49-F238E27FC236}">
                        <a16:creationId xmlns:a16="http://schemas.microsoft.com/office/drawing/2014/main" id="{D05DBF6F-7702-434C-B64E-862FFF268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9101" y="2951163"/>
                    <a:ext cx="117475" cy="4535486"/>
                  </a:xfrm>
                  <a:custGeom>
                    <a:avLst/>
                    <a:gdLst/>
                    <a:ahLst/>
                    <a:cxnLst>
                      <a:cxn ang="0">
                        <a:pos x="74" y="56"/>
                      </a:cxn>
                      <a:cxn ang="0">
                        <a:pos x="15" y="187"/>
                      </a:cxn>
                      <a:cxn ang="0">
                        <a:pos x="6" y="2474"/>
                      </a:cxn>
                      <a:cxn ang="0">
                        <a:pos x="50" y="2483"/>
                      </a:cxn>
                      <a:cxn ang="0">
                        <a:pos x="59" y="1549"/>
                      </a:cxn>
                      <a:cxn ang="0">
                        <a:pos x="50" y="100"/>
                      </a:cxn>
                    </a:cxnLst>
                    <a:rect l="0" t="0" r="r" b="b"/>
                    <a:pathLst>
                      <a:path w="74" h="2857">
                        <a:moveTo>
                          <a:pt x="74" y="56"/>
                        </a:moveTo>
                        <a:cubicBezTo>
                          <a:pt x="64" y="78"/>
                          <a:pt x="14" y="0"/>
                          <a:pt x="15" y="187"/>
                        </a:cubicBezTo>
                        <a:cubicBezTo>
                          <a:pt x="16" y="374"/>
                          <a:pt x="0" y="2091"/>
                          <a:pt x="6" y="2474"/>
                        </a:cubicBezTo>
                        <a:cubicBezTo>
                          <a:pt x="12" y="2857"/>
                          <a:pt x="41" y="2637"/>
                          <a:pt x="50" y="2483"/>
                        </a:cubicBezTo>
                        <a:cubicBezTo>
                          <a:pt x="59" y="2329"/>
                          <a:pt x="59" y="1946"/>
                          <a:pt x="59" y="1549"/>
                        </a:cubicBezTo>
                        <a:cubicBezTo>
                          <a:pt x="59" y="1152"/>
                          <a:pt x="58" y="626"/>
                          <a:pt x="50" y="10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2414">
                    <a:extLst>
                      <a:ext uri="{FF2B5EF4-FFF2-40B4-BE49-F238E27FC236}">
                        <a16:creationId xmlns:a16="http://schemas.microsoft.com/office/drawing/2014/main" id="{066EE571-BD08-4C7D-9AFD-D019A315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11925" y="3021013"/>
                    <a:ext cx="57814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2415">
                    <a:extLst>
                      <a:ext uri="{FF2B5EF4-FFF2-40B4-BE49-F238E27FC236}">
                        <a16:creationId xmlns:a16="http://schemas.microsoft.com/office/drawing/2014/main" id="{51450C8A-8E55-4E55-B8F5-41C7EBAB0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92938" y="2816225"/>
                    <a:ext cx="34260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C27DA9B-B377-4690-A90F-C7D284B96CC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369" y="1379410"/>
                  <a:ext cx="271506" cy="147983"/>
                </a:xfrm>
                <a:prstGeom prst="rect">
                  <a:avLst/>
                </a:prstGeom>
              </p:spPr>
            </p:pic>
            <p:sp>
              <p:nvSpPr>
                <p:cNvPr id="139" name="Left Brace 138">
                  <a:extLst>
                    <a:ext uri="{FF2B5EF4-FFF2-40B4-BE49-F238E27FC236}">
                      <a16:creationId xmlns:a16="http://schemas.microsoft.com/office/drawing/2014/main" id="{9F0C1DCB-8C3E-444B-AB90-75BB1325C284}"/>
                    </a:ext>
                  </a:extLst>
                </p:cNvPr>
                <p:cNvSpPr/>
                <p:nvPr/>
              </p:nvSpPr>
              <p:spPr>
                <a:xfrm rot="5400000">
                  <a:off x="3022738" y="428775"/>
                  <a:ext cx="525931" cy="2426129"/>
                </a:xfrm>
                <a:prstGeom prst="leftBrace">
                  <a:avLst>
                    <a:gd name="adj1" fmla="val 8333"/>
                    <a:gd name="adj2" fmla="val 513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26524F8-7EB2-41D8-AAFB-7A29FDAD2330}"/>
                  </a:ext>
                </a:extLst>
              </p:cNvPr>
              <p:cNvGrpSpPr/>
              <p:nvPr/>
            </p:nvGrpSpPr>
            <p:grpSpPr>
              <a:xfrm>
                <a:off x="5424716" y="777250"/>
                <a:ext cx="6883442" cy="5726918"/>
                <a:chOff x="7061444" y="1743431"/>
                <a:chExt cx="5246713" cy="4699779"/>
              </a:xfrm>
            </p:grpSpPr>
            <p:sp>
              <p:nvSpPr>
                <p:cNvPr id="52" name="Rectangle 2400 2" descr="Granite">
                  <a:extLst>
                    <a:ext uri="{FF2B5EF4-FFF2-40B4-BE49-F238E27FC236}">
                      <a16:creationId xmlns:a16="http://schemas.microsoft.com/office/drawing/2014/main" id="{9E7430DA-505B-402B-B797-9FAB58359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1978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401" descr="Granite">
                  <a:extLst>
                    <a:ext uri="{FF2B5EF4-FFF2-40B4-BE49-F238E27FC236}">
                      <a16:creationId xmlns:a16="http://schemas.microsoft.com/office/drawing/2014/main" id="{9F88DA03-A972-47D9-8EFF-6809F15D2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07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404" descr="Granite">
                  <a:extLst>
                    <a:ext uri="{FF2B5EF4-FFF2-40B4-BE49-F238E27FC236}">
                      <a16:creationId xmlns:a16="http://schemas.microsoft.com/office/drawing/2014/main" id="{59F954B0-5312-4EB9-88F8-14DD74271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1129" y="4462328"/>
                  <a:ext cx="4407028" cy="553946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8 2">
                  <a:extLst>
                    <a:ext uri="{FF2B5EF4-FFF2-40B4-BE49-F238E27FC236}">
                      <a16:creationId xmlns:a16="http://schemas.microsoft.com/office/drawing/2014/main" id="{74091C66-5F80-4D85-83CF-E1AE79D00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4840" y="2563831"/>
                  <a:ext cx="1858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410">
                  <a:extLst>
                    <a:ext uri="{FF2B5EF4-FFF2-40B4-BE49-F238E27FC236}">
                      <a16:creationId xmlns:a16="http://schemas.microsoft.com/office/drawing/2014/main" id="{A3A2F0E5-E241-4442-A508-FC0F2C8C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816" y="4393960"/>
                  <a:ext cx="2664551" cy="862474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411 2">
                  <a:extLst>
                    <a:ext uri="{FF2B5EF4-FFF2-40B4-BE49-F238E27FC236}">
                      <a16:creationId xmlns:a16="http://schemas.microsoft.com/office/drawing/2014/main" id="{34981E79-4CAC-44CD-84AC-1FF651B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1804" y="4379936"/>
                  <a:ext cx="2748695" cy="960641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62" name="Group 2421">
                  <a:extLst>
                    <a:ext uri="{FF2B5EF4-FFF2-40B4-BE49-F238E27FC236}">
                      <a16:creationId xmlns:a16="http://schemas.microsoft.com/office/drawing/2014/main" id="{6BCB20EE-3E8B-433A-998B-E58F5438E9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061444" y="5249420"/>
                  <a:ext cx="217371" cy="217371"/>
                  <a:chOff x="4380" y="3764"/>
                  <a:chExt cx="388" cy="388"/>
                </a:xfrm>
              </p:grpSpPr>
              <p:sp>
                <p:nvSpPr>
                  <p:cNvPr id="122" name="Arc 2422">
                    <a:extLst>
                      <a:ext uri="{FF2B5EF4-FFF2-40B4-BE49-F238E27FC236}">
                        <a16:creationId xmlns:a16="http://schemas.microsoft.com/office/drawing/2014/main" id="{7ABEE73C-6452-4AF9-BDCA-46D93A87C3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Arc 2423">
                    <a:extLst>
                      <a:ext uri="{FF2B5EF4-FFF2-40B4-BE49-F238E27FC236}">
                        <a16:creationId xmlns:a16="http://schemas.microsoft.com/office/drawing/2014/main" id="{DA81FDE8-3CBA-4167-8DD8-EDAC9766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Oval 2424">
                  <a:extLst>
                    <a:ext uri="{FF2B5EF4-FFF2-40B4-BE49-F238E27FC236}">
                      <a16:creationId xmlns:a16="http://schemas.microsoft.com/office/drawing/2014/main" id="{782EA88C-2FBB-4E1D-BB98-C3BBD759A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8974" y="5529900"/>
                  <a:ext cx="50837" cy="5083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2425">
                  <a:extLst>
                    <a:ext uri="{FF2B5EF4-FFF2-40B4-BE49-F238E27FC236}">
                      <a16:creationId xmlns:a16="http://schemas.microsoft.com/office/drawing/2014/main" id="{423A4492-BB76-4193-81A7-FD55F109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4234" y="5735001"/>
                  <a:ext cx="50836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426">
                  <a:extLst>
                    <a:ext uri="{FF2B5EF4-FFF2-40B4-BE49-F238E27FC236}">
                      <a16:creationId xmlns:a16="http://schemas.microsoft.com/office/drawing/2014/main" id="{7DF0186A-D4E0-42AF-8254-864EB2B6B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9492" y="6040023"/>
                  <a:ext cx="50837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7" name="Group 2428">
                  <a:extLst>
                    <a:ext uri="{FF2B5EF4-FFF2-40B4-BE49-F238E27FC236}">
                      <a16:creationId xmlns:a16="http://schemas.microsoft.com/office/drawing/2014/main" id="{6D8B2502-B47F-4E86-969B-8296106DD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99852" y="5126710"/>
                  <a:ext cx="245419" cy="213865"/>
                  <a:chOff x="1668" y="3538"/>
                  <a:chExt cx="140" cy="122"/>
                </a:xfrm>
              </p:grpSpPr>
              <p:sp>
                <p:nvSpPr>
                  <p:cNvPr id="118" name="AutoShape 2429">
                    <a:extLst>
                      <a:ext uri="{FF2B5EF4-FFF2-40B4-BE49-F238E27FC236}">
                        <a16:creationId xmlns:a16="http://schemas.microsoft.com/office/drawing/2014/main" id="{F12D115A-7313-4B45-8BBB-94FE11B7C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Line 2430">
                    <a:extLst>
                      <a:ext uri="{FF2B5EF4-FFF2-40B4-BE49-F238E27FC236}">
                        <a16:creationId xmlns:a16="http://schemas.microsoft.com/office/drawing/2014/main" id="{2E50DC24-5F18-4940-BE31-C2DEE610A3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Line 2431">
                    <a:extLst>
                      <a:ext uri="{FF2B5EF4-FFF2-40B4-BE49-F238E27FC236}">
                        <a16:creationId xmlns:a16="http://schemas.microsoft.com/office/drawing/2014/main" id="{2F0A8C59-2D20-48BA-B322-6053F85750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Line 2432">
                    <a:extLst>
                      <a:ext uri="{FF2B5EF4-FFF2-40B4-BE49-F238E27FC236}">
                        <a16:creationId xmlns:a16="http://schemas.microsoft.com/office/drawing/2014/main" id="{8228885C-0923-4A87-B845-C43D313B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" name="Freeform 2439" descr="Granite">
                  <a:extLst>
                    <a:ext uri="{FF2B5EF4-FFF2-40B4-BE49-F238E27FC236}">
                      <a16:creationId xmlns:a16="http://schemas.microsoft.com/office/drawing/2014/main" id="{7567AF48-D46C-405B-BF0B-2E20EC9C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2807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440" descr="Granite">
                  <a:extLst>
                    <a:ext uri="{FF2B5EF4-FFF2-40B4-BE49-F238E27FC236}">
                      <a16:creationId xmlns:a16="http://schemas.microsoft.com/office/drawing/2014/main" id="{F0D81F87-FFC4-4A22-966B-EE73AAFDA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91499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AutoShape 2444">
                  <a:extLst>
                    <a:ext uri="{FF2B5EF4-FFF2-40B4-BE49-F238E27FC236}">
                      <a16:creationId xmlns:a16="http://schemas.microsoft.com/office/drawing/2014/main" id="{8FB63713-0289-401B-A48C-3FD62F3F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1086319" y="2385026"/>
                  <a:ext cx="252431" cy="168288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2445">
                  <a:extLst>
                    <a:ext uri="{FF2B5EF4-FFF2-40B4-BE49-F238E27FC236}">
                      <a16:creationId xmlns:a16="http://schemas.microsoft.com/office/drawing/2014/main" id="{924C9547-EAD1-4F41-93A8-F2FC92B05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4248" y="2600645"/>
                  <a:ext cx="3365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2446">
                  <a:extLst>
                    <a:ext uri="{FF2B5EF4-FFF2-40B4-BE49-F238E27FC236}">
                      <a16:creationId xmlns:a16="http://schemas.microsoft.com/office/drawing/2014/main" id="{0A2D8C6E-C890-4BFC-81E7-F866EC4FA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86319" y="2647975"/>
                  <a:ext cx="25243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2447">
                  <a:extLst>
                    <a:ext uri="{FF2B5EF4-FFF2-40B4-BE49-F238E27FC236}">
                      <a16:creationId xmlns:a16="http://schemas.microsoft.com/office/drawing/2014/main" id="{621E1B9C-12BB-4F6A-81FA-E2A1AD3EA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35403" y="2695307"/>
                  <a:ext cx="1525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0" name="Group 2460">
                  <a:extLst>
                    <a:ext uri="{FF2B5EF4-FFF2-40B4-BE49-F238E27FC236}">
                      <a16:creationId xmlns:a16="http://schemas.microsoft.com/office/drawing/2014/main" id="{CC51D33A-F24F-4A82-A70D-B4F425311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723533" y="1982714"/>
                  <a:ext cx="129722" cy="730999"/>
                  <a:chOff x="4310" y="2095"/>
                  <a:chExt cx="74" cy="1137"/>
                </a:xfrm>
              </p:grpSpPr>
              <p:sp>
                <p:nvSpPr>
                  <p:cNvPr id="110" name="Line 2461">
                    <a:extLst>
                      <a:ext uri="{FF2B5EF4-FFF2-40B4-BE49-F238E27FC236}">
                        <a16:creationId xmlns:a16="http://schemas.microsoft.com/office/drawing/2014/main" id="{FD41255D-628C-4824-B965-E991D178E9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Line 2462">
                    <a:extLst>
                      <a:ext uri="{FF2B5EF4-FFF2-40B4-BE49-F238E27FC236}">
                        <a16:creationId xmlns:a16="http://schemas.microsoft.com/office/drawing/2014/main" id="{A58EB5A1-AAD1-4A52-8098-A314ACEBDE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Rectangle 2472">
                  <a:extLst>
                    <a:ext uri="{FF2B5EF4-FFF2-40B4-BE49-F238E27FC236}">
                      <a16:creationId xmlns:a16="http://schemas.microsoft.com/office/drawing/2014/main" id="{D12CD7FA-C3FC-4359-9759-8A2911A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43930" y="2297376"/>
                  <a:ext cx="378647" cy="98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7" name="Group 2483">
                  <a:extLst>
                    <a:ext uri="{FF2B5EF4-FFF2-40B4-BE49-F238E27FC236}">
                      <a16:creationId xmlns:a16="http://schemas.microsoft.com/office/drawing/2014/main" id="{D074B225-E28B-4929-8768-670500E0D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29344" y="2507736"/>
                  <a:ext cx="981677" cy="2012438"/>
                  <a:chOff x="3744" y="1900"/>
                  <a:chExt cx="560" cy="1148"/>
                </a:xfrm>
              </p:grpSpPr>
              <p:sp>
                <p:nvSpPr>
                  <p:cNvPr id="101" name="Freeform 2402">
                    <a:extLst>
                      <a:ext uri="{FF2B5EF4-FFF2-40B4-BE49-F238E27FC236}">
                        <a16:creationId xmlns:a16="http://schemas.microsoft.com/office/drawing/2014/main" id="{FDC82876-55B2-4278-A16C-F2889AB78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1956"/>
                    <a:ext cx="288" cy="1092"/>
                  </a:xfrm>
                  <a:custGeom>
                    <a:avLst/>
                    <a:gdLst/>
                    <a:ahLst/>
                    <a:cxnLst>
                      <a:cxn ang="0">
                        <a:pos x="372" y="0"/>
                      </a:cxn>
                      <a:cxn ang="0">
                        <a:pos x="364" y="940"/>
                      </a:cxn>
                      <a:cxn ang="0">
                        <a:pos x="56" y="924"/>
                      </a:cxn>
                      <a:cxn ang="0">
                        <a:pos x="28" y="1040"/>
                      </a:cxn>
                    </a:cxnLst>
                    <a:rect l="0" t="0" r="r" b="b"/>
                    <a:pathLst>
                      <a:path w="376" h="1092">
                        <a:moveTo>
                          <a:pt x="372" y="0"/>
                        </a:moveTo>
                        <a:cubicBezTo>
                          <a:pt x="371" y="157"/>
                          <a:pt x="376" y="788"/>
                          <a:pt x="364" y="940"/>
                        </a:cubicBezTo>
                        <a:cubicBezTo>
                          <a:pt x="352" y="1092"/>
                          <a:pt x="112" y="907"/>
                          <a:pt x="56" y="924"/>
                        </a:cubicBezTo>
                        <a:cubicBezTo>
                          <a:pt x="0" y="941"/>
                          <a:pt x="34" y="1016"/>
                          <a:pt x="28" y="1040"/>
                        </a:cubicBezTo>
                      </a:path>
                    </a:pathLst>
                  </a:cu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AutoShape 2409">
                    <a:extLst>
                      <a:ext uri="{FF2B5EF4-FFF2-40B4-BE49-F238E27FC236}">
                        <a16:creationId xmlns:a16="http://schemas.microsoft.com/office/drawing/2014/main" id="{94B7BB9D-60CF-42B0-B444-7E2C4C5F5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2" y="1900"/>
                    <a:ext cx="532" cy="5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Oval 2438">
                    <a:extLst>
                      <a:ext uri="{FF2B5EF4-FFF2-40B4-BE49-F238E27FC236}">
                        <a16:creationId xmlns:a16="http://schemas.microsoft.com/office/drawing/2014/main" id="{3BB4C634-22C3-4A86-B82D-D783993AC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16" y="1994"/>
                    <a:ext cx="28" cy="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8" name="Freeform 2475">
                  <a:extLst>
                    <a:ext uri="{FF2B5EF4-FFF2-40B4-BE49-F238E27FC236}">
                      <a16:creationId xmlns:a16="http://schemas.microsoft.com/office/drawing/2014/main" id="{AA15A38D-9200-4138-92AE-26790834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3014" y="6052292"/>
                  <a:ext cx="522392" cy="390918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484">
                  <a:extLst>
                    <a:ext uri="{FF2B5EF4-FFF2-40B4-BE49-F238E27FC236}">
                      <a16:creationId xmlns:a16="http://schemas.microsoft.com/office/drawing/2014/main" id="{DC53E7EF-9AEB-4921-BA75-16347854B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6202" y="5543923"/>
                  <a:ext cx="631078" cy="2524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485">
                  <a:extLst>
                    <a:ext uri="{FF2B5EF4-FFF2-40B4-BE49-F238E27FC236}">
                      <a16:creationId xmlns:a16="http://schemas.microsoft.com/office/drawing/2014/main" id="{691DDD61-D947-4730-B705-B1DE87AE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5639" y="4569258"/>
                  <a:ext cx="52590" cy="51187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2FED47-ADDD-4A6C-AD12-A8A10AB58B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64" y="911984"/>
              <a:ext cx="565333" cy="17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AE9D72-C89C-40D4-AB92-2AF1EA7762C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883" y="2532693"/>
              <a:ext cx="710095" cy="184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9C3C7E-97E1-4E2F-A6E8-B6DA0B95DB2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71" y="3552492"/>
              <a:ext cx="1350095" cy="478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859C9A-245D-4007-A1E8-2B51E7A433A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04" y="3207070"/>
              <a:ext cx="1172982" cy="4157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DB1217-6CBE-4328-9A04-D5BA21C75F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124" y="2087361"/>
              <a:ext cx="710095" cy="18438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D3653A2-E4C2-4411-A8CA-D6F2DA33DE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85" y="1663656"/>
              <a:ext cx="565333" cy="1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0717C-D194-49ED-B21E-491F369A1C54}"/>
              </a:ext>
            </a:extLst>
          </p:cNvPr>
          <p:cNvGrpSpPr/>
          <p:nvPr/>
        </p:nvGrpSpPr>
        <p:grpSpPr>
          <a:xfrm>
            <a:off x="166688" y="1795463"/>
            <a:ext cx="8078834" cy="4805362"/>
            <a:chOff x="166688" y="1795463"/>
            <a:chExt cx="8078834" cy="4805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1397-41E4-4C43-9199-CADC3A56F215}"/>
                </a:ext>
              </a:extLst>
            </p:cNvPr>
            <p:cNvGrpSpPr/>
            <p:nvPr/>
          </p:nvGrpSpPr>
          <p:grpSpPr>
            <a:xfrm>
              <a:off x="166688" y="1795463"/>
              <a:ext cx="6938198" cy="4805362"/>
              <a:chOff x="166688" y="1795463"/>
              <a:chExt cx="6938198" cy="4805362"/>
            </a:xfrm>
          </p:grpSpPr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FC6C672-AFEB-4A98-8475-DD6E25FD5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3924E613-6C97-4B64-BF4F-99836069C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12745584-EEB1-40F3-BD29-9B67EE03B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675" y="1795463"/>
                <a:ext cx="5578475" cy="3651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A75773BA-A0A6-48DD-9837-017BE240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550" y="2125663"/>
                <a:ext cx="257175" cy="13350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F617A71-B458-49E3-8A49-C5CF4D83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1088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4FE0D342-BBF2-4760-95E3-87BB9C7AA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200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86C3D52E-6511-4067-92AE-4711E5FE2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25" y="3189288"/>
                <a:ext cx="160338" cy="269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15">
                <a:extLst>
                  <a:ext uri="{FF2B5EF4-FFF2-40B4-BE49-F238E27FC236}">
                    <a16:creationId xmlns:a16="http://schemas.microsoft.com/office/drawing/2014/main" id="{84FE23B3-FB3D-4875-96EC-4B29DD547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6425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B23DDFC0-B804-4CDD-A82B-5A16032F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463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6E17A796-CE80-464E-A90E-1D7753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0088" y="4751388"/>
                <a:ext cx="0" cy="6953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:a16="http://schemas.microsoft.com/office/drawing/2014/main" id="{057D35D4-E631-46A1-91D1-DAF52E0EE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024313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E33CBF34-9C1F-458A-B093-21F09845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19450"/>
                <a:ext cx="304800" cy="9048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0B8B8F8-BC5D-4E3A-95B9-0F8D83BE4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0477034-4944-480D-A0C0-9E8582D4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A0E2905A-F8D7-43C8-983A-DBF95CB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0813" y="5614988"/>
                <a:ext cx="631825" cy="871537"/>
                <a:chOff x="2308" y="3372"/>
                <a:chExt cx="232" cy="320"/>
              </a:xfrm>
            </p:grpSpPr>
            <p:sp>
              <p:nvSpPr>
                <p:cNvPr id="47" name="Oval 28">
                  <a:extLst>
                    <a:ext uri="{FF2B5EF4-FFF2-40B4-BE49-F238E27FC236}">
                      <a16:creationId xmlns:a16="http://schemas.microsoft.com/office/drawing/2014/main" id="{C2623302-22F8-45D2-B75A-2C20865D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8" y="3372"/>
                  <a:ext cx="232" cy="23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29">
                  <a:extLst>
                    <a:ext uri="{FF2B5EF4-FFF2-40B4-BE49-F238E27FC236}">
                      <a16:creationId xmlns:a16="http://schemas.microsoft.com/office/drawing/2014/main" id="{53B2BFE2-484C-4B70-9572-A4387F9E0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308" y="3604"/>
                  <a:ext cx="232" cy="88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">
                <a:extLst>
                  <a:ext uri="{FF2B5EF4-FFF2-40B4-BE49-F238E27FC236}">
                    <a16:creationId xmlns:a16="http://schemas.microsoft.com/office/drawing/2014/main" id="{E23D5A23-8B74-42DF-91EB-6E3506B27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606926" y="5075237"/>
                <a:ext cx="158750" cy="1781175"/>
                <a:chOff x="3663" y="2007"/>
                <a:chExt cx="144" cy="1488"/>
              </a:xfrm>
            </p:grpSpPr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86A4452B-4046-4B34-961B-33820C8F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4" y="2009"/>
                  <a:ext cx="133" cy="1486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33">
                  <a:extLst>
                    <a:ext uri="{FF2B5EF4-FFF2-40B4-BE49-F238E27FC236}">
                      <a16:creationId xmlns:a16="http://schemas.microsoft.com/office/drawing/2014/main" id="{F3B8A870-6E34-4F0B-B87B-FC0245269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3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34">
                  <a:extLst>
                    <a:ext uri="{FF2B5EF4-FFF2-40B4-BE49-F238E27FC236}">
                      <a16:creationId xmlns:a16="http://schemas.microsoft.com/office/drawing/2014/main" id="{8437025E-B736-4781-BAD2-2B67C15FD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7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35">
                  <a:extLst>
                    <a:ext uri="{FF2B5EF4-FFF2-40B4-BE49-F238E27FC236}">
                      <a16:creationId xmlns:a16="http://schemas.microsoft.com/office/drawing/2014/main" id="{51DC1F68-57DF-406A-B6EA-CB5FDF547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1" y="2871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E2082270-1F22-4A40-908C-E453F3BE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E4568B4-6CD4-40E9-8437-FC9D33443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181E441F-D912-4DCD-847C-AD33A17F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2065338"/>
                <a:ext cx="117475" cy="4535487"/>
              </a:xfrm>
              <a:custGeom>
                <a:avLst/>
                <a:gdLst/>
                <a:ahLst/>
                <a:cxnLst>
                  <a:cxn ang="0">
                    <a:pos x="74" y="56"/>
                  </a:cxn>
                  <a:cxn ang="0">
                    <a:pos x="15" y="187"/>
                  </a:cxn>
                  <a:cxn ang="0">
                    <a:pos x="6" y="2474"/>
                  </a:cxn>
                  <a:cxn ang="0">
                    <a:pos x="50" y="2483"/>
                  </a:cxn>
                  <a:cxn ang="0">
                    <a:pos x="59" y="1549"/>
                  </a:cxn>
                  <a:cxn ang="0">
                    <a:pos x="50" y="100"/>
                  </a:cxn>
                </a:cxnLst>
                <a:rect l="0" t="0" r="r" b="b"/>
                <a:pathLst>
                  <a:path w="74" h="2857">
                    <a:moveTo>
                      <a:pt x="74" y="56"/>
                    </a:moveTo>
                    <a:cubicBezTo>
                      <a:pt x="64" y="78"/>
                      <a:pt x="14" y="0"/>
                      <a:pt x="15" y="187"/>
                    </a:cubicBezTo>
                    <a:cubicBezTo>
                      <a:pt x="16" y="374"/>
                      <a:pt x="0" y="2091"/>
                      <a:pt x="6" y="2474"/>
                    </a:cubicBezTo>
                    <a:cubicBezTo>
                      <a:pt x="12" y="2857"/>
                      <a:pt x="41" y="2637"/>
                      <a:pt x="50" y="2483"/>
                    </a:cubicBezTo>
                    <a:cubicBezTo>
                      <a:pt x="59" y="2329"/>
                      <a:pt x="59" y="1946"/>
                      <a:pt x="59" y="1549"/>
                    </a:cubicBezTo>
                    <a:cubicBezTo>
                      <a:pt x="59" y="1152"/>
                      <a:pt x="58" y="626"/>
                      <a:pt x="50" y="100"/>
                    </a:cubicBez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399AD9D-705D-4CA9-8C08-4A0DB15D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225" y="3033713"/>
                <a:ext cx="341313" cy="341312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2" name="Group 48">
                <a:extLst>
                  <a:ext uri="{FF2B5EF4-FFF2-40B4-BE49-F238E27FC236}">
                    <a16:creationId xmlns:a16="http://schemas.microsoft.com/office/drawing/2014/main" id="{B3058D45-D64D-4080-9679-601329DC1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88" y="2147888"/>
                <a:ext cx="747712" cy="1093787"/>
                <a:chOff x="105" y="1353"/>
                <a:chExt cx="471" cy="689"/>
              </a:xfrm>
            </p:grpSpPr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C47BA9D3-18C0-45F5-A24D-43A0AA2BB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1353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025C81E-7D00-4DE0-9299-EC4B38E8E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2042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35E9A87-6C7F-4A86-BD28-B33E46D4A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" y="1353"/>
                  <a:ext cx="0" cy="6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1175AA-FE09-4AE4-8E34-E58F7D6CA1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16" y="2503257"/>
                <a:ext cx="338286" cy="1843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90DCA8FE-FC87-49CF-8A41-E754C33CEAE4}"/>
                  </a:ext>
                </a:extLst>
              </p:cNvPr>
              <p:cNvSpPr/>
              <p:nvPr/>
            </p:nvSpPr>
            <p:spPr>
              <a:xfrm rot="10800000">
                <a:off x="6767119" y="1890712"/>
                <a:ext cx="337767" cy="1360486"/>
              </a:xfrm>
              <a:prstGeom prst="leftBrace">
                <a:avLst>
                  <a:gd name="adj1" fmla="val 32109"/>
                  <a:gd name="adj2" fmla="val 4956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818D9-75D7-4BCB-ADA8-1AEDF41D95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48" y="3446464"/>
              <a:ext cx="1251048" cy="484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53F10-A93C-4186-9863-C5D02AACD2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037" y="3811558"/>
              <a:ext cx="958476" cy="53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09BB7-721B-4881-8B90-83E08CF778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5" y="2308635"/>
              <a:ext cx="1034667" cy="484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52B33-A679-44BF-B3BD-EC9640453C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57" y="5934723"/>
              <a:ext cx="647619" cy="22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75DA8C-A11D-44AB-8087-8ABD0F1ACAA3}"/>
              </a:ext>
            </a:extLst>
          </p:cNvPr>
          <p:cNvGrpSpPr/>
          <p:nvPr/>
        </p:nvGrpSpPr>
        <p:grpSpPr>
          <a:xfrm>
            <a:off x="1176981" y="-629920"/>
            <a:ext cx="10022598" cy="7929831"/>
            <a:chOff x="1176981" y="-629920"/>
            <a:chExt cx="10022598" cy="7929831"/>
          </a:xfrm>
        </p:grpSpPr>
        <p:sp>
          <p:nvSpPr>
            <p:cNvPr id="473" name="Rectangle 185 1">
              <a:extLst>
                <a:ext uri="{FF2B5EF4-FFF2-40B4-BE49-F238E27FC236}">
                  <a16:creationId xmlns:a16="http://schemas.microsoft.com/office/drawing/2014/main" id="{830953B6-AC28-45B7-AEC2-564A76A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1167" y="6143141"/>
              <a:ext cx="669676" cy="112951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8" name="Rectangle 194">
              <a:extLst>
                <a:ext uri="{FF2B5EF4-FFF2-40B4-BE49-F238E27FC236}">
                  <a16:creationId xmlns:a16="http://schemas.microsoft.com/office/drawing/2014/main" id="{8C1793F6-5BDD-4E96-AEBB-A0E68F78A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8109" y="2256154"/>
              <a:ext cx="209895" cy="4928616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39" name="Rectangle 112 1">
              <a:extLst>
                <a:ext uri="{FF2B5EF4-FFF2-40B4-BE49-F238E27FC236}">
                  <a16:creationId xmlns:a16="http://schemas.microsoft.com/office/drawing/2014/main" id="{C6F5ACD1-1DF5-4E3A-9481-A28B168D8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666" y="6641938"/>
              <a:ext cx="201189" cy="5238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0" name="Rectangle 112 2">
              <a:extLst>
                <a:ext uri="{FF2B5EF4-FFF2-40B4-BE49-F238E27FC236}">
                  <a16:creationId xmlns:a16="http://schemas.microsoft.com/office/drawing/2014/main" id="{87AC59D1-A1C9-4312-8A3E-F6BCE59E7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7266" y="5780235"/>
              <a:ext cx="646113" cy="523875"/>
            </a:xfrm>
            <a:prstGeom prst="rect">
              <a:avLst/>
            </a:prstGeom>
            <a:solidFill>
              <a:srgbClr val="8EAED2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1" name="Rectangle 185 2">
              <a:extLst>
                <a:ext uri="{FF2B5EF4-FFF2-40B4-BE49-F238E27FC236}">
                  <a16:creationId xmlns:a16="http://schemas.microsoft.com/office/drawing/2014/main" id="{BF8E6E5A-0526-466A-8894-B0712E4A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2329" y="3673793"/>
              <a:ext cx="3118239" cy="2073024"/>
            </a:xfrm>
            <a:prstGeom prst="rect">
              <a:avLst/>
            </a:prstGeom>
            <a:solidFill>
              <a:srgbClr val="8EAED2"/>
            </a:solidFill>
            <a:ln w="12700" algn="ctr">
              <a:solidFill>
                <a:schemeClr val="bg2"/>
              </a:solidFill>
              <a:round/>
              <a:headEnd type="none" w="lg" len="med"/>
              <a:tailEnd type="none" w="lg" len="med"/>
            </a:ln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42" name="Line 117 1">
              <a:extLst>
                <a:ext uri="{FF2B5EF4-FFF2-40B4-BE49-F238E27FC236}">
                  <a16:creationId xmlns:a16="http://schemas.microsoft.com/office/drawing/2014/main" id="{2559A852-263F-435F-99BD-107052CF5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6010" y="-569539"/>
              <a:ext cx="0" cy="41838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3" name="Line 119">
              <a:extLst>
                <a:ext uri="{FF2B5EF4-FFF2-40B4-BE49-F238E27FC236}">
                  <a16:creationId xmlns:a16="http://schemas.microsoft.com/office/drawing/2014/main" id="{F4D45122-51E1-4D18-81D8-E5FB9DA79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2904" y="2510155"/>
              <a:ext cx="3328231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4" name="Line 127">
              <a:extLst>
                <a:ext uri="{FF2B5EF4-FFF2-40B4-BE49-F238E27FC236}">
                  <a16:creationId xmlns:a16="http://schemas.microsoft.com/office/drawing/2014/main" id="{85D18D71-B98A-46FE-9823-30D77EE5A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6398" y="-590232"/>
              <a:ext cx="4529137" cy="374650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45" name="Line 198">
              <a:extLst>
                <a:ext uri="{FF2B5EF4-FFF2-40B4-BE49-F238E27FC236}">
                  <a16:creationId xmlns:a16="http://schemas.microsoft.com/office/drawing/2014/main" id="{9F02CEDD-8A5F-4FBF-9FBD-369DD0F78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74060" y="1358900"/>
              <a:ext cx="0" cy="11544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246" name="Rectangle 115">
              <a:extLst>
                <a:ext uri="{FF2B5EF4-FFF2-40B4-BE49-F238E27FC236}">
                  <a16:creationId xmlns:a16="http://schemas.microsoft.com/office/drawing/2014/main" id="{F2906380-5C03-46D6-B8CD-E47F41A3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4700" y="3519386"/>
              <a:ext cx="822622" cy="350748"/>
            </a:xfrm>
            <a:prstGeom prst="rect">
              <a:avLst/>
            </a:prstGeom>
            <a:solidFill>
              <a:srgbClr val="F14343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248" name="Picture 23 1">
              <a:extLst>
                <a:ext uri="{FF2B5EF4-FFF2-40B4-BE49-F238E27FC236}">
                  <a16:creationId xmlns:a16="http://schemas.microsoft.com/office/drawing/2014/main" id="{6DA64CBE-15F1-4EB9-B718-B9625CC61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260398" y="3634105"/>
              <a:ext cx="130175" cy="1816141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250" name="Line 25">
              <a:extLst>
                <a:ext uri="{FF2B5EF4-FFF2-40B4-BE49-F238E27FC236}">
                  <a16:creationId xmlns:a16="http://schemas.microsoft.com/office/drawing/2014/main" id="{F4E96B9D-CAB8-401E-B024-6EAA5190C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987407"/>
              <a:ext cx="0" cy="1410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51" name="Line 26">
              <a:extLst>
                <a:ext uri="{FF2B5EF4-FFF2-40B4-BE49-F238E27FC236}">
                  <a16:creationId xmlns:a16="http://schemas.microsoft.com/office/drawing/2014/main" id="{B9BCEAE0-403A-4E34-929C-BC362B8EF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96819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2" name="Line 27">
              <a:extLst>
                <a:ext uri="{FF2B5EF4-FFF2-40B4-BE49-F238E27FC236}">
                  <a16:creationId xmlns:a16="http://schemas.microsoft.com/office/drawing/2014/main" id="{D64E1A4E-B740-480A-9188-BECDE6F09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88220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3" name="Line 28">
              <a:extLst>
                <a:ext uri="{FF2B5EF4-FFF2-40B4-BE49-F238E27FC236}">
                  <a16:creationId xmlns:a16="http://schemas.microsoft.com/office/drawing/2014/main" id="{5FDA7D53-797F-440E-AABE-9C4DBFFBD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9622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4" name="Line 29">
              <a:extLst>
                <a:ext uri="{FF2B5EF4-FFF2-40B4-BE49-F238E27FC236}">
                  <a16:creationId xmlns:a16="http://schemas.microsoft.com/office/drawing/2014/main" id="{D6C5F092-A8F0-4724-A6C5-2ABE3F5A1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71023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5" name="Line 30">
              <a:extLst>
                <a:ext uri="{FF2B5EF4-FFF2-40B4-BE49-F238E27FC236}">
                  <a16:creationId xmlns:a16="http://schemas.microsoft.com/office/drawing/2014/main" id="{C4AAA7F0-0A56-463B-9ED8-3556426DF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6" name="Line 31">
              <a:extLst>
                <a:ext uri="{FF2B5EF4-FFF2-40B4-BE49-F238E27FC236}">
                  <a16:creationId xmlns:a16="http://schemas.microsoft.com/office/drawing/2014/main" id="{4B7550E8-45D1-4FF9-BA2B-98E7E6FF0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7" name="Line 32">
              <a:extLst>
                <a:ext uri="{FF2B5EF4-FFF2-40B4-BE49-F238E27FC236}">
                  <a16:creationId xmlns:a16="http://schemas.microsoft.com/office/drawing/2014/main" id="{CEF04618-F0F7-4FF4-8697-9230F7E30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8" name="Line 33">
              <a:extLst>
                <a:ext uri="{FF2B5EF4-FFF2-40B4-BE49-F238E27FC236}">
                  <a16:creationId xmlns:a16="http://schemas.microsoft.com/office/drawing/2014/main" id="{86ECBE3B-299D-4C99-8A90-EA04C2374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59" name="Line 34">
              <a:extLst>
                <a:ext uri="{FF2B5EF4-FFF2-40B4-BE49-F238E27FC236}">
                  <a16:creationId xmlns:a16="http://schemas.microsoft.com/office/drawing/2014/main" id="{3B48BFED-5028-488E-A5EB-C7C6876C7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0" name="Line 35">
              <a:extLst>
                <a:ext uri="{FF2B5EF4-FFF2-40B4-BE49-F238E27FC236}">
                  <a16:creationId xmlns:a16="http://schemas.microsoft.com/office/drawing/2014/main" id="{A0686B59-4B18-4912-A829-3CF7B1AAA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1" name="Line 36">
              <a:extLst>
                <a:ext uri="{FF2B5EF4-FFF2-40B4-BE49-F238E27FC236}">
                  <a16:creationId xmlns:a16="http://schemas.microsoft.com/office/drawing/2014/main" id="{CEF65551-C90B-4EA3-A051-2F384B88E2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2" name="Line 37">
              <a:extLst>
                <a:ext uri="{FF2B5EF4-FFF2-40B4-BE49-F238E27FC236}">
                  <a16:creationId xmlns:a16="http://schemas.microsoft.com/office/drawing/2014/main" id="{8C04E0AD-A18D-48B1-8A1D-A9AC1E193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3" name="Line 38">
              <a:extLst>
                <a:ext uri="{FF2B5EF4-FFF2-40B4-BE49-F238E27FC236}">
                  <a16:creationId xmlns:a16="http://schemas.microsoft.com/office/drawing/2014/main" id="{59557013-40AF-4893-8C3C-2DE3E621E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92520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4" name="Line 39">
              <a:extLst>
                <a:ext uri="{FF2B5EF4-FFF2-40B4-BE49-F238E27FC236}">
                  <a16:creationId xmlns:a16="http://schemas.microsoft.com/office/drawing/2014/main" id="{30108BDB-A4BB-4E7E-B17C-FB7AB73B7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83921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5" name="Line 40">
              <a:extLst>
                <a:ext uri="{FF2B5EF4-FFF2-40B4-BE49-F238E27FC236}">
                  <a16:creationId xmlns:a16="http://schemas.microsoft.com/office/drawing/2014/main" id="{46F296E5-113E-48B2-AC0E-1359D8DDF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75322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6" name="Line 41">
              <a:extLst>
                <a:ext uri="{FF2B5EF4-FFF2-40B4-BE49-F238E27FC236}">
                  <a16:creationId xmlns:a16="http://schemas.microsoft.com/office/drawing/2014/main" id="{B896317A-0C54-4CBA-936B-366A1FE4C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66724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7" name="Line 42">
              <a:extLst>
                <a:ext uri="{FF2B5EF4-FFF2-40B4-BE49-F238E27FC236}">
                  <a16:creationId xmlns:a16="http://schemas.microsoft.com/office/drawing/2014/main" id="{F2FBE0AB-ED3A-4F6F-AF82-9B728DD73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8" name="Line 43">
              <a:extLst>
                <a:ext uri="{FF2B5EF4-FFF2-40B4-BE49-F238E27FC236}">
                  <a16:creationId xmlns:a16="http://schemas.microsoft.com/office/drawing/2014/main" id="{6428513F-5ECA-4841-881D-2463399C2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69" name="Line 44">
              <a:extLst>
                <a:ext uri="{FF2B5EF4-FFF2-40B4-BE49-F238E27FC236}">
                  <a16:creationId xmlns:a16="http://schemas.microsoft.com/office/drawing/2014/main" id="{B97BFB01-9A41-4D76-82CC-611B8F961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0" name="Line 45">
              <a:extLst>
                <a:ext uri="{FF2B5EF4-FFF2-40B4-BE49-F238E27FC236}">
                  <a16:creationId xmlns:a16="http://schemas.microsoft.com/office/drawing/2014/main" id="{240E811A-3A91-41B2-819B-52CA6260B6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1" name="Line 46">
              <a:extLst>
                <a:ext uri="{FF2B5EF4-FFF2-40B4-BE49-F238E27FC236}">
                  <a16:creationId xmlns:a16="http://schemas.microsoft.com/office/drawing/2014/main" id="{8CFB7C6B-79B1-448E-90E7-D7F91E0A7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2" name="Line 47">
              <a:extLst>
                <a:ext uri="{FF2B5EF4-FFF2-40B4-BE49-F238E27FC236}">
                  <a16:creationId xmlns:a16="http://schemas.microsoft.com/office/drawing/2014/main" id="{7D5F3E21-1B7D-4DA7-BFD3-B723052F8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3" name="Line 48">
              <a:extLst>
                <a:ext uri="{FF2B5EF4-FFF2-40B4-BE49-F238E27FC236}">
                  <a16:creationId xmlns:a16="http://schemas.microsoft.com/office/drawing/2014/main" id="{B28D799E-7881-4E74-BF50-DD1EDF982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4" name="Line 49">
              <a:extLst>
                <a:ext uri="{FF2B5EF4-FFF2-40B4-BE49-F238E27FC236}">
                  <a16:creationId xmlns:a16="http://schemas.microsoft.com/office/drawing/2014/main" id="{33C18E8F-A86D-47BA-AA13-01361345DD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89010" y="3643460"/>
              <a:ext cx="0" cy="9888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5" name="Line 50">
              <a:extLst>
                <a:ext uri="{FF2B5EF4-FFF2-40B4-BE49-F238E27FC236}">
                  <a16:creationId xmlns:a16="http://schemas.microsoft.com/office/drawing/2014/main" id="{9B511123-1BE5-49DE-90B6-3B96649793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62424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6" name="Line 51">
              <a:extLst>
                <a:ext uri="{FF2B5EF4-FFF2-40B4-BE49-F238E27FC236}">
                  <a16:creationId xmlns:a16="http://schemas.microsoft.com/office/drawing/2014/main" id="{0FFEBA3B-41FC-4DF6-B657-7C97EDDA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53826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7" name="Line 52">
              <a:extLst>
                <a:ext uri="{FF2B5EF4-FFF2-40B4-BE49-F238E27FC236}">
                  <a16:creationId xmlns:a16="http://schemas.microsoft.com/office/drawing/2014/main" id="{62A945A9-458F-4FA4-9F26-1192707D6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45227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8" name="Line 53">
              <a:extLst>
                <a:ext uri="{FF2B5EF4-FFF2-40B4-BE49-F238E27FC236}">
                  <a16:creationId xmlns:a16="http://schemas.microsoft.com/office/drawing/2014/main" id="{142A7C01-84FE-4597-910C-2B8230F4E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36628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79" name="Line 54">
              <a:extLst>
                <a:ext uri="{FF2B5EF4-FFF2-40B4-BE49-F238E27FC236}">
                  <a16:creationId xmlns:a16="http://schemas.microsoft.com/office/drawing/2014/main" id="{41773346-0D8A-496E-8D51-AEDFD1898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28029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Line 55">
              <a:extLst>
                <a:ext uri="{FF2B5EF4-FFF2-40B4-BE49-F238E27FC236}">
                  <a16:creationId xmlns:a16="http://schemas.microsoft.com/office/drawing/2014/main" id="{4AAF3644-4641-43B6-802F-C326A91DC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94313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1" name="Line 56">
              <a:extLst>
                <a:ext uri="{FF2B5EF4-FFF2-40B4-BE49-F238E27FC236}">
                  <a16:creationId xmlns:a16="http://schemas.microsoft.com/office/drawing/2014/main" id="{7E8CD003-D5D4-4B92-B8C6-265182F813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10832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2" name="Line 57">
              <a:extLst>
                <a:ext uri="{FF2B5EF4-FFF2-40B4-BE49-F238E27FC236}">
                  <a16:creationId xmlns:a16="http://schemas.microsoft.com/office/drawing/2014/main" id="{4C95A993-F7D0-499B-B985-42D64C6200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402233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3" name="Line 58">
              <a:extLst>
                <a:ext uri="{FF2B5EF4-FFF2-40B4-BE49-F238E27FC236}">
                  <a16:creationId xmlns:a16="http://schemas.microsoft.com/office/drawing/2014/main" id="{ABAEBB15-928E-4105-820E-25949F1C1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93635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4" name="Line 59">
              <a:extLst>
                <a:ext uri="{FF2B5EF4-FFF2-40B4-BE49-F238E27FC236}">
                  <a16:creationId xmlns:a16="http://schemas.microsoft.com/office/drawing/2014/main" id="{7C5D2EF8-5CBD-497C-BDE2-82110354E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850366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5" name="Line 60">
              <a:extLst>
                <a:ext uri="{FF2B5EF4-FFF2-40B4-BE49-F238E27FC236}">
                  <a16:creationId xmlns:a16="http://schemas.microsoft.com/office/drawing/2014/main" id="{4CF373AB-8A92-4BE9-B29C-64A7B2110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764379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Line 61">
              <a:extLst>
                <a:ext uri="{FF2B5EF4-FFF2-40B4-BE49-F238E27FC236}">
                  <a16:creationId xmlns:a16="http://schemas.microsoft.com/office/drawing/2014/main" id="{5B49A8AE-5F6D-4114-94DE-425F5E31C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3678392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7" name="Line 62">
              <a:extLst>
                <a:ext uri="{FF2B5EF4-FFF2-40B4-BE49-F238E27FC236}">
                  <a16:creationId xmlns:a16="http://schemas.microsoft.com/office/drawing/2014/main" id="{B93905CD-594B-4F81-B2D6-569DC19E1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58125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8" name="Line 63">
              <a:extLst>
                <a:ext uri="{FF2B5EF4-FFF2-40B4-BE49-F238E27FC236}">
                  <a16:creationId xmlns:a16="http://schemas.microsoft.com/office/drawing/2014/main" id="{A4C2B026-F41A-49CD-8EEA-B55D34FD0A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9526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Line 64">
              <a:extLst>
                <a:ext uri="{FF2B5EF4-FFF2-40B4-BE49-F238E27FC236}">
                  <a16:creationId xmlns:a16="http://schemas.microsoft.com/office/drawing/2014/main" id="{9AB1837B-F035-455F-B0CF-836D9DA7E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40927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Line 65">
              <a:extLst>
                <a:ext uri="{FF2B5EF4-FFF2-40B4-BE49-F238E27FC236}">
                  <a16:creationId xmlns:a16="http://schemas.microsoft.com/office/drawing/2014/main" id="{1FCCCB60-DAE6-457B-807F-64B741326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32329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Line 66">
              <a:extLst>
                <a:ext uri="{FF2B5EF4-FFF2-40B4-BE49-F238E27FC236}">
                  <a16:creationId xmlns:a16="http://schemas.microsoft.com/office/drawing/2014/main" id="{E1D79A07-E6AF-4724-94AE-FCFB7355B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23730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Line 67">
              <a:extLst>
                <a:ext uri="{FF2B5EF4-FFF2-40B4-BE49-F238E27FC236}">
                  <a16:creationId xmlns:a16="http://schemas.microsoft.com/office/drawing/2014/main" id="{144C33B9-E52D-458B-9193-AC71A050AB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15131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3" name="Line 68">
              <a:extLst>
                <a:ext uri="{FF2B5EF4-FFF2-40B4-BE49-F238E27FC236}">
                  <a16:creationId xmlns:a16="http://schemas.microsoft.com/office/drawing/2014/main" id="{09D76A49-2CD9-42B7-BD6D-9729FA5FB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406533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4" name="Line 69">
              <a:extLst>
                <a:ext uri="{FF2B5EF4-FFF2-40B4-BE49-F238E27FC236}">
                  <a16:creationId xmlns:a16="http://schemas.microsoft.com/office/drawing/2014/main" id="{726D0B30-DAD9-4616-B1DC-C82F9D4C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979346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5" name="Line 70">
              <a:extLst>
                <a:ext uri="{FF2B5EF4-FFF2-40B4-BE49-F238E27FC236}">
                  <a16:creationId xmlns:a16="http://schemas.microsoft.com/office/drawing/2014/main" id="{589459CF-AC8A-4DE9-82F2-252F188436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93359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6" name="Line 71">
              <a:extLst>
                <a:ext uri="{FF2B5EF4-FFF2-40B4-BE49-F238E27FC236}">
                  <a16:creationId xmlns:a16="http://schemas.microsoft.com/office/drawing/2014/main" id="{C0F48EE8-EC79-42BB-A16E-90B301238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807372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7" name="Line 72">
              <a:extLst>
                <a:ext uri="{FF2B5EF4-FFF2-40B4-BE49-F238E27FC236}">
                  <a16:creationId xmlns:a16="http://schemas.microsoft.com/office/drawing/2014/main" id="{72F80974-50EF-40F5-B72F-49E46AA6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3721385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8" name="Line 73">
              <a:extLst>
                <a:ext uri="{FF2B5EF4-FFF2-40B4-BE49-F238E27FC236}">
                  <a16:creationId xmlns:a16="http://schemas.microsoft.com/office/drawing/2014/main" id="{03F81571-EB60-4CD3-BA99-930EED81A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9812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99" name="Line 74">
              <a:extLst>
                <a:ext uri="{FF2B5EF4-FFF2-40B4-BE49-F238E27FC236}">
                  <a16:creationId xmlns:a16="http://schemas.microsoft.com/office/drawing/2014/main" id="{168FD358-44ED-47D1-BD26-CB1B5657A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31214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0" name="Line 75">
              <a:extLst>
                <a:ext uri="{FF2B5EF4-FFF2-40B4-BE49-F238E27FC236}">
                  <a16:creationId xmlns:a16="http://schemas.microsoft.com/office/drawing/2014/main" id="{B5EBF180-1766-48F7-AFCB-9299EF7278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226154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1" name="Line 76">
              <a:extLst>
                <a:ext uri="{FF2B5EF4-FFF2-40B4-BE49-F238E27FC236}">
                  <a16:creationId xmlns:a16="http://schemas.microsoft.com/office/drawing/2014/main" id="{8780A9F9-FEA6-4AAC-9001-90F6F9E71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140167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2" name="Line 77">
              <a:extLst>
                <a:ext uri="{FF2B5EF4-FFF2-40B4-BE49-F238E27FC236}">
                  <a16:creationId xmlns:a16="http://schemas.microsoft.com/office/drawing/2014/main" id="{9BC92829-570E-4170-9BC2-6ADD3C68E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35023" y="5054180"/>
              <a:ext cx="1539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3" name="Line 78">
              <a:extLst>
                <a:ext uri="{FF2B5EF4-FFF2-40B4-BE49-F238E27FC236}">
                  <a16:creationId xmlns:a16="http://schemas.microsoft.com/office/drawing/2014/main" id="{39ECCDB3-7624-4F1B-BA0E-4A90321A9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355134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Line 79">
              <a:extLst>
                <a:ext uri="{FF2B5EF4-FFF2-40B4-BE49-F238E27FC236}">
                  <a16:creationId xmlns:a16="http://schemas.microsoft.com/office/drawing/2014/main" id="{A7D1B0A7-4C83-4242-96F7-4FE1E6800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26914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5" name="Line 80">
              <a:extLst>
                <a:ext uri="{FF2B5EF4-FFF2-40B4-BE49-F238E27FC236}">
                  <a16:creationId xmlns:a16="http://schemas.microsoft.com/office/drawing/2014/main" id="{4B904A2F-116C-48B7-BDF3-A3FFBE8E1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183160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6" name="Line 81">
              <a:extLst>
                <a:ext uri="{FF2B5EF4-FFF2-40B4-BE49-F238E27FC236}">
                  <a16:creationId xmlns:a16="http://schemas.microsoft.com/office/drawing/2014/main" id="{57CD8BCE-2D6F-4554-BCCE-1E3144242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97173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7" name="Line 82">
              <a:extLst>
                <a:ext uri="{FF2B5EF4-FFF2-40B4-BE49-F238E27FC236}">
                  <a16:creationId xmlns:a16="http://schemas.microsoft.com/office/drawing/2014/main" id="{3D8480A1-9158-4C34-AAB1-13D63932A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7681" y="5011187"/>
              <a:ext cx="51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09" name="Oval 84">
              <a:extLst>
                <a:ext uri="{FF2B5EF4-FFF2-40B4-BE49-F238E27FC236}">
                  <a16:creationId xmlns:a16="http://schemas.microsoft.com/office/drawing/2014/main" id="{E338973E-72F5-4222-AA46-1551AC238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5998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0" name="Oval 85">
              <a:extLst>
                <a:ext uri="{FF2B5EF4-FFF2-40B4-BE49-F238E27FC236}">
                  <a16:creationId xmlns:a16="http://schemas.microsoft.com/office/drawing/2014/main" id="{BC98B83C-7126-43FD-9469-8E5F53473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77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1" name="Oval 86">
              <a:extLst>
                <a:ext uri="{FF2B5EF4-FFF2-40B4-BE49-F238E27FC236}">
                  <a16:creationId xmlns:a16="http://schemas.microsoft.com/office/drawing/2014/main" id="{D9791F23-C912-41AD-909C-05480FC42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2" name="Oval 87">
              <a:extLst>
                <a:ext uri="{FF2B5EF4-FFF2-40B4-BE49-F238E27FC236}">
                  <a16:creationId xmlns:a16="http://schemas.microsoft.com/office/drawing/2014/main" id="{CE646C9E-A1A6-4EFA-A9EE-38ADF0A31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46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3" name="Oval 88">
              <a:extLst>
                <a:ext uri="{FF2B5EF4-FFF2-40B4-BE49-F238E27FC236}">
                  <a16:creationId xmlns:a16="http://schemas.microsoft.com/office/drawing/2014/main" id="{881967F3-8DE3-42F5-8186-F00DBC57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810" y="531385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5" name="Oval 90">
              <a:extLst>
                <a:ext uri="{FF2B5EF4-FFF2-40B4-BE49-F238E27FC236}">
                  <a16:creationId xmlns:a16="http://schemas.microsoft.com/office/drawing/2014/main" id="{FB00F831-C9C5-4F55-9008-75F66A88C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6" name="Oval 91">
              <a:extLst>
                <a:ext uri="{FF2B5EF4-FFF2-40B4-BE49-F238E27FC236}">
                  <a16:creationId xmlns:a16="http://schemas.microsoft.com/office/drawing/2014/main" id="{3A5BC338-6F81-43E6-AA6D-879D2739F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Oval 92">
              <a:extLst>
                <a:ext uri="{FF2B5EF4-FFF2-40B4-BE49-F238E27FC236}">
                  <a16:creationId xmlns:a16="http://schemas.microsoft.com/office/drawing/2014/main" id="{AD1989AE-6D38-4F39-8B94-43A45E9E6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514857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19" name="Oval 94">
              <a:extLst>
                <a:ext uri="{FF2B5EF4-FFF2-40B4-BE49-F238E27FC236}">
                  <a16:creationId xmlns:a16="http://schemas.microsoft.com/office/drawing/2014/main" id="{859DF725-C2D9-4D2C-A91D-1AB5F3E29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3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0" name="Oval 95">
              <a:extLst>
                <a:ext uri="{FF2B5EF4-FFF2-40B4-BE49-F238E27FC236}">
                  <a16:creationId xmlns:a16="http://schemas.microsoft.com/office/drawing/2014/main" id="{0CF90DE4-54F4-48D8-A700-40202B6DC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9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1" name="Oval 96">
              <a:extLst>
                <a:ext uri="{FF2B5EF4-FFF2-40B4-BE49-F238E27FC236}">
                  <a16:creationId xmlns:a16="http://schemas.microsoft.com/office/drawing/2014/main" id="{D71E8BF1-3DA4-4D08-95E3-F017528DB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6048" y="498330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3" name="Oval 98">
              <a:extLst>
                <a:ext uri="{FF2B5EF4-FFF2-40B4-BE49-F238E27FC236}">
                  <a16:creationId xmlns:a16="http://schemas.microsoft.com/office/drawing/2014/main" id="{1696B06C-093E-42DC-9FFD-F13A9C9B6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4" name="Oval 99">
              <a:extLst>
                <a:ext uri="{FF2B5EF4-FFF2-40B4-BE49-F238E27FC236}">
                  <a16:creationId xmlns:a16="http://schemas.microsoft.com/office/drawing/2014/main" id="{4A51D075-DBB3-4507-B9A9-A3B8EA66B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81802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6" name="Oval 101">
              <a:extLst>
                <a:ext uri="{FF2B5EF4-FFF2-40B4-BE49-F238E27FC236}">
                  <a16:creationId xmlns:a16="http://schemas.microsoft.com/office/drawing/2014/main" id="{AB6C21D0-6341-4958-B21B-2E1864E1D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7" name="Oval 102">
              <a:extLst>
                <a:ext uri="{FF2B5EF4-FFF2-40B4-BE49-F238E27FC236}">
                  <a16:creationId xmlns:a16="http://schemas.microsoft.com/office/drawing/2014/main" id="{46D4893A-6E17-4558-AA52-24F299C30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65274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29" name="Oval 104">
              <a:extLst>
                <a:ext uri="{FF2B5EF4-FFF2-40B4-BE49-F238E27FC236}">
                  <a16:creationId xmlns:a16="http://schemas.microsoft.com/office/drawing/2014/main" id="{A1D9D8C4-8DDC-4217-87E2-CACE12375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43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0" name="Oval 105">
              <a:extLst>
                <a:ext uri="{FF2B5EF4-FFF2-40B4-BE49-F238E27FC236}">
                  <a16:creationId xmlns:a16="http://schemas.microsoft.com/office/drawing/2014/main" id="{D5E49BC3-FD12-4AC1-B77F-28A57A9A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785" y="448747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1" name="Oval 106">
              <a:extLst>
                <a:ext uri="{FF2B5EF4-FFF2-40B4-BE49-F238E27FC236}">
                  <a16:creationId xmlns:a16="http://schemas.microsoft.com/office/drawing/2014/main" id="{DD3CA165-9F89-410C-B94A-4421D6CBD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322197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2" name="Oval 107">
              <a:extLst>
                <a:ext uri="{FF2B5EF4-FFF2-40B4-BE49-F238E27FC236}">
                  <a16:creationId xmlns:a16="http://schemas.microsoft.com/office/drawing/2014/main" id="{32EB5294-9408-4E4E-AC70-8ACE480D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415692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3" name="Oval 108">
              <a:extLst>
                <a:ext uri="{FF2B5EF4-FFF2-40B4-BE49-F238E27FC236}">
                  <a16:creationId xmlns:a16="http://schemas.microsoft.com/office/drawing/2014/main" id="{CC3B1DA6-07AF-4D4F-AD44-28266AA83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99164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4" name="Oval 109">
              <a:extLst>
                <a:ext uri="{FF2B5EF4-FFF2-40B4-BE49-F238E27FC236}">
                  <a16:creationId xmlns:a16="http://schemas.microsoft.com/office/drawing/2014/main" id="{77CDCF49-6F3F-49AC-AB49-4C71697F4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826369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5" name="Oval 110">
              <a:extLst>
                <a:ext uri="{FF2B5EF4-FFF2-40B4-BE49-F238E27FC236}">
                  <a16:creationId xmlns:a16="http://schemas.microsoft.com/office/drawing/2014/main" id="{DF72A2AD-F716-46C3-82F1-1817AFFD0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1110" y="366109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37" name="Line 6">
              <a:extLst>
                <a:ext uri="{FF2B5EF4-FFF2-40B4-BE49-F238E27FC236}">
                  <a16:creationId xmlns:a16="http://schemas.microsoft.com/office/drawing/2014/main" id="{EFA898D0-6579-4A7F-96D3-557598D4A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62110" y="2703830"/>
              <a:ext cx="0" cy="45406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8" name="Line 7">
              <a:extLst>
                <a:ext uri="{FF2B5EF4-FFF2-40B4-BE49-F238E27FC236}">
                  <a16:creationId xmlns:a16="http://schemas.microsoft.com/office/drawing/2014/main" id="{27AB8E79-6397-48DA-9550-BC138BC98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98535" y="2703830"/>
              <a:ext cx="0" cy="4556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39" name="Line 118 1">
              <a:extLst>
                <a:ext uri="{FF2B5EF4-FFF2-40B4-BE49-F238E27FC236}">
                  <a16:creationId xmlns:a16="http://schemas.microsoft.com/office/drawing/2014/main" id="{D78EA1CE-293B-4915-842E-EB29F3BFE6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408430"/>
              <a:ext cx="0" cy="16954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40" name="Line 118 2">
              <a:extLst>
                <a:ext uri="{FF2B5EF4-FFF2-40B4-BE49-F238E27FC236}">
                  <a16:creationId xmlns:a16="http://schemas.microsoft.com/office/drawing/2014/main" id="{34A33D16-6123-4B7F-87D1-F01629C8F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9410" y="1103630"/>
              <a:ext cx="0" cy="230505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42" name="Line 130">
              <a:extLst>
                <a:ext uri="{FF2B5EF4-FFF2-40B4-BE49-F238E27FC236}">
                  <a16:creationId xmlns:a16="http://schemas.microsoft.com/office/drawing/2014/main" id="{D65CD18B-B3CC-417F-A294-971F5A2786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859304" y="25315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3" name="Line 131">
              <a:extLst>
                <a:ext uri="{FF2B5EF4-FFF2-40B4-BE49-F238E27FC236}">
                  <a16:creationId xmlns:a16="http://schemas.microsoft.com/office/drawing/2014/main" id="{433B70FB-CD33-4801-BD94-E7773314C1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79954" y="24331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4" name="Line 132">
              <a:extLst>
                <a:ext uri="{FF2B5EF4-FFF2-40B4-BE49-F238E27FC236}">
                  <a16:creationId xmlns:a16="http://schemas.microsoft.com/office/drawing/2014/main" id="{0AB842AF-9C9F-4F5A-B51D-FC8AE2DF58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00604" y="23347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5" name="Line 133">
              <a:extLst>
                <a:ext uri="{FF2B5EF4-FFF2-40B4-BE49-F238E27FC236}">
                  <a16:creationId xmlns:a16="http://schemas.microsoft.com/office/drawing/2014/main" id="{F9AD55DD-B6C3-4748-B1ED-617AE61E59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21254" y="22363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6" name="Line 134">
              <a:extLst>
                <a:ext uri="{FF2B5EF4-FFF2-40B4-BE49-F238E27FC236}">
                  <a16:creationId xmlns:a16="http://schemas.microsoft.com/office/drawing/2014/main" id="{F9C405A9-E7DE-482F-BB54-E7CAC1773E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7" name="Line 135">
              <a:extLst>
                <a:ext uri="{FF2B5EF4-FFF2-40B4-BE49-F238E27FC236}">
                  <a16:creationId xmlns:a16="http://schemas.microsoft.com/office/drawing/2014/main" id="{FD110889-CEB2-4698-BCEC-CADEFE0948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8" name="Line 136">
              <a:extLst>
                <a:ext uri="{FF2B5EF4-FFF2-40B4-BE49-F238E27FC236}">
                  <a16:creationId xmlns:a16="http://schemas.microsoft.com/office/drawing/2014/main" id="{291D91CA-A57E-4083-9B28-16E899A63E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49" name="Line 137">
              <a:extLst>
                <a:ext uri="{FF2B5EF4-FFF2-40B4-BE49-F238E27FC236}">
                  <a16:creationId xmlns:a16="http://schemas.microsoft.com/office/drawing/2014/main" id="{DFC02159-89B7-4835-BC25-51A089F061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0" name="Line 138">
              <a:extLst>
                <a:ext uri="{FF2B5EF4-FFF2-40B4-BE49-F238E27FC236}">
                  <a16:creationId xmlns:a16="http://schemas.microsoft.com/office/drawing/2014/main" id="{D9939A21-3226-4EBB-AE35-49495C8BFEA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1" name="Line 139">
              <a:extLst>
                <a:ext uri="{FF2B5EF4-FFF2-40B4-BE49-F238E27FC236}">
                  <a16:creationId xmlns:a16="http://schemas.microsoft.com/office/drawing/2014/main" id="{E4802C99-945B-47FB-A51E-CE70ACC5BB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2" name="Line 140">
              <a:extLst>
                <a:ext uri="{FF2B5EF4-FFF2-40B4-BE49-F238E27FC236}">
                  <a16:creationId xmlns:a16="http://schemas.microsoft.com/office/drawing/2014/main" id="{AC9AEBCC-0272-422B-B713-1A57FAA54D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3" name="Line 141">
              <a:extLst>
                <a:ext uri="{FF2B5EF4-FFF2-40B4-BE49-F238E27FC236}">
                  <a16:creationId xmlns:a16="http://schemas.microsoft.com/office/drawing/2014/main" id="{C524BA02-AF95-4327-BFED-4F3313B300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4" name="Line 142">
              <a:extLst>
                <a:ext uri="{FF2B5EF4-FFF2-40B4-BE49-F238E27FC236}">
                  <a16:creationId xmlns:a16="http://schemas.microsoft.com/office/drawing/2014/main" id="{C7ADE29B-BFD9-40CE-820D-C0D6ED3385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041866" y="25411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5" name="Line 143">
              <a:extLst>
                <a:ext uri="{FF2B5EF4-FFF2-40B4-BE49-F238E27FC236}">
                  <a16:creationId xmlns:a16="http://schemas.microsoft.com/office/drawing/2014/main" id="{DC69A222-789D-42A4-94D7-B3E986CECF1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162516" y="24426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6" name="Line 144">
              <a:extLst>
                <a:ext uri="{FF2B5EF4-FFF2-40B4-BE49-F238E27FC236}">
                  <a16:creationId xmlns:a16="http://schemas.microsoft.com/office/drawing/2014/main" id="{AC892225-5E94-48BD-A419-04C04BD59E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283166" y="23442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7" name="Line 145">
              <a:extLst>
                <a:ext uri="{FF2B5EF4-FFF2-40B4-BE49-F238E27FC236}">
                  <a16:creationId xmlns:a16="http://schemas.microsoft.com/office/drawing/2014/main" id="{410EDAC4-0B39-4686-B7E3-63F9B4313D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05404" y="22442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8" name="Line 146">
              <a:extLst>
                <a:ext uri="{FF2B5EF4-FFF2-40B4-BE49-F238E27FC236}">
                  <a16:creationId xmlns:a16="http://schemas.microsoft.com/office/drawing/2014/main" id="{83A923A4-2D90-48A6-B153-CECE673B4A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59" name="Line 147">
              <a:extLst>
                <a:ext uri="{FF2B5EF4-FFF2-40B4-BE49-F238E27FC236}">
                  <a16:creationId xmlns:a16="http://schemas.microsoft.com/office/drawing/2014/main" id="{38139C46-DD47-4548-A317-F042800338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0" name="Line 148">
              <a:extLst>
                <a:ext uri="{FF2B5EF4-FFF2-40B4-BE49-F238E27FC236}">
                  <a16:creationId xmlns:a16="http://schemas.microsoft.com/office/drawing/2014/main" id="{DB4E82FA-20FE-4682-8F7A-30625C5A88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1" name="Line 149">
              <a:extLst>
                <a:ext uri="{FF2B5EF4-FFF2-40B4-BE49-F238E27FC236}">
                  <a16:creationId xmlns:a16="http://schemas.microsoft.com/office/drawing/2014/main" id="{8B2652CA-AF1D-4BD4-ACB2-5052E9AFA4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2" name="Line 150">
              <a:extLst>
                <a:ext uri="{FF2B5EF4-FFF2-40B4-BE49-F238E27FC236}">
                  <a16:creationId xmlns:a16="http://schemas.microsoft.com/office/drawing/2014/main" id="{D7780434-59BF-433F-9AF7-15649307AA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3" name="Line 151">
              <a:extLst>
                <a:ext uri="{FF2B5EF4-FFF2-40B4-BE49-F238E27FC236}">
                  <a16:creationId xmlns:a16="http://schemas.microsoft.com/office/drawing/2014/main" id="{3122B659-BC13-4729-81B4-B3B47D3FF02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4" name="Line 152">
              <a:extLst>
                <a:ext uri="{FF2B5EF4-FFF2-40B4-BE49-F238E27FC236}">
                  <a16:creationId xmlns:a16="http://schemas.microsoft.com/office/drawing/2014/main" id="{E3731359-9917-407E-94F8-DCCCCED5D2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5" name="Line 154">
              <a:extLst>
                <a:ext uri="{FF2B5EF4-FFF2-40B4-BE49-F238E27FC236}">
                  <a16:creationId xmlns:a16="http://schemas.microsoft.com/office/drawing/2014/main" id="{365BAB2B-3CED-4417-A688-2EE479F3D5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343491" y="21378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6" name="Line 155">
              <a:extLst>
                <a:ext uri="{FF2B5EF4-FFF2-40B4-BE49-F238E27FC236}">
                  <a16:creationId xmlns:a16="http://schemas.microsoft.com/office/drawing/2014/main" id="{9C7F9025-D98F-4D19-B319-53A4F33394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464141" y="20394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7" name="Line 156">
              <a:extLst>
                <a:ext uri="{FF2B5EF4-FFF2-40B4-BE49-F238E27FC236}">
                  <a16:creationId xmlns:a16="http://schemas.microsoft.com/office/drawing/2014/main" id="{68DE8A75-8963-4CBF-8E86-D395A99CC7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84791" y="19410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8" name="Line 157">
              <a:extLst>
                <a:ext uri="{FF2B5EF4-FFF2-40B4-BE49-F238E27FC236}">
                  <a16:creationId xmlns:a16="http://schemas.microsoft.com/office/drawing/2014/main" id="{F376D657-6846-436E-87C8-2A18038A1A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07029" y="18426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69" name="Line 158">
              <a:extLst>
                <a:ext uri="{FF2B5EF4-FFF2-40B4-BE49-F238E27FC236}">
                  <a16:creationId xmlns:a16="http://schemas.microsoft.com/office/drawing/2014/main" id="{27B431B5-0E21-45E1-BE80-4F95F96296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27679" y="17441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0" name="Line 159">
              <a:extLst>
                <a:ext uri="{FF2B5EF4-FFF2-40B4-BE49-F238E27FC236}">
                  <a16:creationId xmlns:a16="http://schemas.microsoft.com/office/drawing/2014/main" id="{2E8160A1-F6D6-4473-B7F8-195D33C8DB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948329" y="16457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71" name="Line 160">
              <a:extLst>
                <a:ext uri="{FF2B5EF4-FFF2-40B4-BE49-F238E27FC236}">
                  <a16:creationId xmlns:a16="http://schemas.microsoft.com/office/drawing/2014/main" id="{9C945CE9-B6B1-4634-A216-D9B4EDC5FD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70566" y="15473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2" name="Line 161">
              <a:extLst>
                <a:ext uri="{FF2B5EF4-FFF2-40B4-BE49-F238E27FC236}">
                  <a16:creationId xmlns:a16="http://schemas.microsoft.com/office/drawing/2014/main" id="{945FD4B5-974E-4AB0-BC64-103A0BF692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91216" y="14489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3" name="Line 162">
              <a:extLst>
                <a:ext uri="{FF2B5EF4-FFF2-40B4-BE49-F238E27FC236}">
                  <a16:creationId xmlns:a16="http://schemas.microsoft.com/office/drawing/2014/main" id="{9F8AC8AD-3556-41E4-B65F-FE10176523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11866" y="135048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4" name="Line 163">
              <a:extLst>
                <a:ext uri="{FF2B5EF4-FFF2-40B4-BE49-F238E27FC236}">
                  <a16:creationId xmlns:a16="http://schemas.microsoft.com/office/drawing/2014/main" id="{3DBB8DE4-DED0-4AA9-BAA1-837DD16E0CE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32516" y="12520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5" name="Line 164">
              <a:extLst>
                <a:ext uri="{FF2B5EF4-FFF2-40B4-BE49-F238E27FC236}">
                  <a16:creationId xmlns:a16="http://schemas.microsoft.com/office/drawing/2014/main" id="{6181B7D5-BDF8-4208-B43C-C8F4A7EA6B4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554754" y="11536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6" name="Line 165">
              <a:extLst>
                <a:ext uri="{FF2B5EF4-FFF2-40B4-BE49-F238E27FC236}">
                  <a16:creationId xmlns:a16="http://schemas.microsoft.com/office/drawing/2014/main" id="{C54FB17F-6A43-457F-9B3A-B1CA38B107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75404" y="10552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7" name="Line 166">
              <a:extLst>
                <a:ext uri="{FF2B5EF4-FFF2-40B4-BE49-F238E27FC236}">
                  <a16:creationId xmlns:a16="http://schemas.microsoft.com/office/drawing/2014/main" id="{335C4E25-0F42-438F-BE40-50C48F8A07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526053" y="21474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8" name="Line 167">
              <a:extLst>
                <a:ext uri="{FF2B5EF4-FFF2-40B4-BE49-F238E27FC236}">
                  <a16:creationId xmlns:a16="http://schemas.microsoft.com/office/drawing/2014/main" id="{C089973B-0712-42BB-B6DD-A67FBE50D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646703" y="20489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79" name="Line 168">
              <a:extLst>
                <a:ext uri="{FF2B5EF4-FFF2-40B4-BE49-F238E27FC236}">
                  <a16:creationId xmlns:a16="http://schemas.microsoft.com/office/drawing/2014/main" id="{36170912-4CF6-4142-A260-7F6E580CF1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767353" y="19505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0" name="Line 169">
              <a:extLst>
                <a:ext uri="{FF2B5EF4-FFF2-40B4-BE49-F238E27FC236}">
                  <a16:creationId xmlns:a16="http://schemas.microsoft.com/office/drawing/2014/main" id="{B00449B1-781D-4977-990B-76408CE15D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6888004" y="18505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1" name="Line 170">
              <a:extLst>
                <a:ext uri="{FF2B5EF4-FFF2-40B4-BE49-F238E27FC236}">
                  <a16:creationId xmlns:a16="http://schemas.microsoft.com/office/drawing/2014/main" id="{6A3E8F59-739F-4B4A-8A22-DA886911859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008654" y="17521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2" name="Line 171">
              <a:extLst>
                <a:ext uri="{FF2B5EF4-FFF2-40B4-BE49-F238E27FC236}">
                  <a16:creationId xmlns:a16="http://schemas.microsoft.com/office/drawing/2014/main" id="{7B1D3759-D517-421F-A9B7-DD0A2BE64B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130891" y="16552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3" name="Line 172">
              <a:extLst>
                <a:ext uri="{FF2B5EF4-FFF2-40B4-BE49-F238E27FC236}">
                  <a16:creationId xmlns:a16="http://schemas.microsoft.com/office/drawing/2014/main" id="{0C79CA41-BC36-4551-8A2C-1AD1D236A2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251542" y="15552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4" name="Line 173">
              <a:extLst>
                <a:ext uri="{FF2B5EF4-FFF2-40B4-BE49-F238E27FC236}">
                  <a16:creationId xmlns:a16="http://schemas.microsoft.com/office/drawing/2014/main" id="{AAAB719D-0EFD-4C3F-A331-9DC36CBCF2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372192" y="145684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5" name="Line 174">
              <a:extLst>
                <a:ext uri="{FF2B5EF4-FFF2-40B4-BE49-F238E27FC236}">
                  <a16:creationId xmlns:a16="http://schemas.microsoft.com/office/drawing/2014/main" id="{590A6392-17B4-4166-A872-C884AD7E04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492842" y="135842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6" name="Line 175">
              <a:extLst>
                <a:ext uri="{FF2B5EF4-FFF2-40B4-BE49-F238E27FC236}">
                  <a16:creationId xmlns:a16="http://schemas.microsoft.com/office/drawing/2014/main" id="{B86539E8-F766-4216-9354-36E68E376C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615079" y="1259999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7" name="Line 176">
              <a:extLst>
                <a:ext uri="{FF2B5EF4-FFF2-40B4-BE49-F238E27FC236}">
                  <a16:creationId xmlns:a16="http://schemas.microsoft.com/office/drawing/2014/main" id="{D1A33C9A-80BB-42E8-BFAA-BCDF2B63BE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7735729" y="1161574"/>
              <a:ext cx="74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88" name="Line 177">
              <a:extLst>
                <a:ext uri="{FF2B5EF4-FFF2-40B4-BE49-F238E27FC236}">
                  <a16:creationId xmlns:a16="http://schemas.microsoft.com/office/drawing/2014/main" id="{CB764C24-E582-4D70-AED9-DC8812B234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252879" y="30237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89" name="Line 178">
              <a:extLst>
                <a:ext uri="{FF2B5EF4-FFF2-40B4-BE49-F238E27FC236}">
                  <a16:creationId xmlns:a16="http://schemas.microsoft.com/office/drawing/2014/main" id="{BAC062FF-DA14-470B-98F6-7616629585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373529" y="2926874"/>
              <a:ext cx="2238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0" name="Line 179">
              <a:extLst>
                <a:ext uri="{FF2B5EF4-FFF2-40B4-BE49-F238E27FC236}">
                  <a16:creationId xmlns:a16="http://schemas.microsoft.com/office/drawing/2014/main" id="{F60EFA6B-6C24-4128-B526-D3D0E000AC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95766" y="282686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1" name="Line 180">
              <a:extLst>
                <a:ext uri="{FF2B5EF4-FFF2-40B4-BE49-F238E27FC236}">
                  <a16:creationId xmlns:a16="http://schemas.microsoft.com/office/drawing/2014/main" id="{3150DB95-11A3-49A3-BC8E-6A2F2B225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16416" y="2728437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2" name="Line 181">
              <a:extLst>
                <a:ext uri="{FF2B5EF4-FFF2-40B4-BE49-F238E27FC236}">
                  <a16:creationId xmlns:a16="http://schemas.microsoft.com/office/drawing/2014/main" id="{B24C4C5E-D55B-4E26-8899-5983C8C92C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37066" y="2630012"/>
              <a:ext cx="2238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3" name="Line 182">
              <a:extLst>
                <a:ext uri="{FF2B5EF4-FFF2-40B4-BE49-F238E27FC236}">
                  <a16:creationId xmlns:a16="http://schemas.microsoft.com/office/drawing/2014/main" id="{DF6DA94E-D1F7-4057-8FC4-CBE6C1EA2D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435441" y="30332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4" name="Line 183">
              <a:extLst>
                <a:ext uri="{FF2B5EF4-FFF2-40B4-BE49-F238E27FC236}">
                  <a16:creationId xmlns:a16="http://schemas.microsoft.com/office/drawing/2014/main" id="{69F7D4A2-767D-459C-8193-DCA508C9BF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556091" y="293481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5" name="Line 184">
              <a:extLst>
                <a:ext uri="{FF2B5EF4-FFF2-40B4-BE49-F238E27FC236}">
                  <a16:creationId xmlns:a16="http://schemas.microsoft.com/office/drawing/2014/main" id="{C63D7033-B193-4A4C-ABFD-865149F5729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678328" y="283638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6" name="Line 185">
              <a:extLst>
                <a:ext uri="{FF2B5EF4-FFF2-40B4-BE49-F238E27FC236}">
                  <a16:creationId xmlns:a16="http://schemas.microsoft.com/office/drawing/2014/main" id="{1629C291-CF34-41B4-92DF-FD78C32D83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798978" y="2737962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397" name="Line 186">
              <a:extLst>
                <a:ext uri="{FF2B5EF4-FFF2-40B4-BE49-F238E27FC236}">
                  <a16:creationId xmlns:a16="http://schemas.microsoft.com/office/drawing/2014/main" id="{CA381EC3-91A1-422B-882E-03C758D8B3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052331" flipH="1">
              <a:off x="5919628" y="2639537"/>
              <a:ext cx="74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pic>
          <p:nvPicPr>
            <p:cNvPr id="398" name="Picture 187">
              <a:extLst>
                <a:ext uri="{FF2B5EF4-FFF2-40B4-BE49-F238E27FC236}">
                  <a16:creationId xmlns:a16="http://schemas.microsoft.com/office/drawing/2014/main" id="{19C7BE2B-9DF0-48B9-8FA1-06C6525D4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rot="3021679">
              <a:off x="6254591" y="164625"/>
              <a:ext cx="263525" cy="3281362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</p:spPr>
        </p:pic>
        <p:sp>
          <p:nvSpPr>
            <p:cNvPr id="399" name="Oval 188">
              <a:extLst>
                <a:ext uri="{FF2B5EF4-FFF2-40B4-BE49-F238E27FC236}">
                  <a16:creationId xmlns:a16="http://schemas.microsoft.com/office/drawing/2014/main" id="{E6ED2BF9-F120-4C25-B1FD-7B37DD8D1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4798" y="1056005"/>
              <a:ext cx="88900" cy="95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158A3E97-A1CA-46A2-99CC-BE8EC84D2A47}"/>
                </a:ext>
              </a:extLst>
            </p:cNvPr>
            <p:cNvSpPr/>
            <p:nvPr/>
          </p:nvSpPr>
          <p:spPr bwMode="auto">
            <a:xfrm rot="19190903">
              <a:off x="6358573" y="2033905"/>
              <a:ext cx="557212" cy="2286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>
              <a:no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401" name="Oval 200">
              <a:extLst>
                <a:ext uri="{FF2B5EF4-FFF2-40B4-BE49-F238E27FC236}">
                  <a16:creationId xmlns:a16="http://schemas.microsoft.com/office/drawing/2014/main" id="{29B7F859-AED0-4949-A57E-10333235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010" y="196088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2" name="AutoShape 10">
              <a:extLst>
                <a:ext uri="{FF2B5EF4-FFF2-40B4-BE49-F238E27FC236}">
                  <a16:creationId xmlns:a16="http://schemas.microsoft.com/office/drawing/2014/main" id="{2E0AD8AB-816B-41DE-947D-A40162301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1334503"/>
              <a:ext cx="514052" cy="2374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 w="28575">
              <a:noFill/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3" name="Rectangle 11">
              <a:extLst>
                <a:ext uri="{FF2B5EF4-FFF2-40B4-BE49-F238E27FC236}">
                  <a16:creationId xmlns:a16="http://schemas.microsoft.com/office/drawing/2014/main" id="{906E4F5F-5F9D-4527-8B04-C1A508A6C9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6315" y="1283610"/>
              <a:ext cx="514052" cy="8568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4" name="AutoShape 12">
              <a:extLst>
                <a:ext uri="{FF2B5EF4-FFF2-40B4-BE49-F238E27FC236}">
                  <a16:creationId xmlns:a16="http://schemas.microsoft.com/office/drawing/2014/main" id="{E25DFEB6-C4F7-4C4F-86C9-FD22C09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9159" y="992805"/>
              <a:ext cx="514052" cy="56876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pic>
          <p:nvPicPr>
            <p:cNvPr id="405" name="Picture 13 1" descr="Product Picture">
              <a:extLst>
                <a:ext uri="{FF2B5EF4-FFF2-40B4-BE49-F238E27FC236}">
                  <a16:creationId xmlns:a16="http://schemas.microsoft.com/office/drawing/2014/main" id="{9E5C6BDA-2D5E-433E-A370-6D450D335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000" r="63148" b="48000"/>
            <a:stretch>
              <a:fillRect/>
            </a:stretch>
          </p:blipFill>
          <p:spPr bwMode="auto">
            <a:xfrm flipH="1">
              <a:off x="2257241" y="999864"/>
              <a:ext cx="411010" cy="35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6" name="Rectangle 14 1">
              <a:extLst>
                <a:ext uri="{FF2B5EF4-FFF2-40B4-BE49-F238E27FC236}">
                  <a16:creationId xmlns:a16="http://schemas.microsoft.com/office/drawing/2014/main" id="{B6D0F88B-DAA1-4791-AFA6-FC0CC929A1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44505" y="1247659"/>
              <a:ext cx="42838" cy="11463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407" name="AutoShape 15">
              <a:extLst>
                <a:ext uri="{FF2B5EF4-FFF2-40B4-BE49-F238E27FC236}">
                  <a16:creationId xmlns:a16="http://schemas.microsoft.com/office/drawing/2014/main" id="{17DEA88B-282A-4401-AF3D-4E2A4E142D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2225974" y="1224520"/>
              <a:ext cx="113476" cy="30217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09" name="Arc 17">
              <a:extLst>
                <a:ext uri="{FF2B5EF4-FFF2-40B4-BE49-F238E27FC236}">
                  <a16:creationId xmlns:a16="http://schemas.microsoft.com/office/drawing/2014/main" id="{2A6AE2D5-24FF-465A-A84D-B429907F33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484177" y="919045"/>
              <a:ext cx="31300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0" name="Arc 18">
              <a:extLst>
                <a:ext uri="{FF2B5EF4-FFF2-40B4-BE49-F238E27FC236}">
                  <a16:creationId xmlns:a16="http://schemas.microsoft.com/office/drawing/2014/main" id="{62D3560E-5471-4489-9360-CC8856429FA2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061629" y="919045"/>
              <a:ext cx="30517" cy="85686"/>
            </a:xfrm>
            <a:custGeom>
              <a:avLst/>
              <a:gdLst>
                <a:gd name="T0" fmla="*/ 0 w 21600"/>
                <a:gd name="T1" fmla="*/ 0 h 21600"/>
                <a:gd name="T2" fmla="*/ 40 w 21600"/>
                <a:gd name="T3" fmla="*/ 111 h 21600"/>
                <a:gd name="T4" fmla="*/ 0 w 21600"/>
                <a:gd name="T5" fmla="*/ 111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1" name="AutoShape 19">
              <a:extLst>
                <a:ext uri="{FF2B5EF4-FFF2-40B4-BE49-F238E27FC236}">
                  <a16:creationId xmlns:a16="http://schemas.microsoft.com/office/drawing/2014/main" id="{D0FC8D39-74C8-414E-ABE7-4A67CF6645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068523" y="966942"/>
              <a:ext cx="446901" cy="92634"/>
            </a:xfrm>
            <a:custGeom>
              <a:avLst/>
              <a:gdLst>
                <a:gd name="T0" fmla="*/ 364 w 21600"/>
                <a:gd name="T1" fmla="*/ 40 h 21600"/>
                <a:gd name="T2" fmla="*/ 193 w 21600"/>
                <a:gd name="T3" fmla="*/ 80 h 21600"/>
                <a:gd name="T4" fmla="*/ 22 w 21600"/>
                <a:gd name="T5" fmla="*/ 40 h 21600"/>
                <a:gd name="T6" fmla="*/ 19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022 w 21600"/>
                <a:gd name="T13" fmla="*/ 2970 h 21600"/>
                <a:gd name="T14" fmla="*/ 18578 w 21600"/>
                <a:gd name="T15" fmla="*/ 1863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435" y="21600"/>
                  </a:lnTo>
                  <a:lnTo>
                    <a:pt x="1916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2" name="Freeform 21">
              <a:extLst>
                <a:ext uri="{FF2B5EF4-FFF2-40B4-BE49-F238E27FC236}">
                  <a16:creationId xmlns:a16="http://schemas.microsoft.com/office/drawing/2014/main" id="{89579340-F01A-48DC-AE95-448C0F1620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4918" y="874277"/>
              <a:ext cx="444848" cy="98240"/>
            </a:xfrm>
            <a:custGeom>
              <a:avLst/>
              <a:gdLst>
                <a:gd name="T0" fmla="*/ 0 w 288"/>
                <a:gd name="T1" fmla="*/ 144 h 144"/>
                <a:gd name="T2" fmla="*/ 0 w 288"/>
                <a:gd name="T3" fmla="*/ 0 h 144"/>
                <a:gd name="T4" fmla="*/ 288 w 288"/>
                <a:gd name="T5" fmla="*/ 0 h 144"/>
                <a:gd name="T6" fmla="*/ 288 w 288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144"/>
                <a:gd name="T14" fmla="*/ 288 w 288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144">
                  <a:moveTo>
                    <a:pt x="0" y="144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1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413" name="Freeform 207">
              <a:extLst>
                <a:ext uri="{FF2B5EF4-FFF2-40B4-BE49-F238E27FC236}">
                  <a16:creationId xmlns:a16="http://schemas.microsoft.com/office/drawing/2014/main" id="{F503B82C-A145-4E89-BE82-A4E11B14DAE3}"/>
                </a:ext>
              </a:extLst>
            </p:cNvPr>
            <p:cNvSpPr/>
            <p:nvPr/>
          </p:nvSpPr>
          <p:spPr bwMode="auto">
            <a:xfrm>
              <a:off x="6719214" y="6158117"/>
              <a:ext cx="2223829" cy="1141794"/>
            </a:xfrm>
            <a:custGeom>
              <a:avLst/>
              <a:gdLst>
                <a:gd name="connsiteX0" fmla="*/ 0 w 5310835"/>
                <a:gd name="connsiteY0" fmla="*/ 0 h 621792"/>
                <a:gd name="connsiteX1" fmla="*/ 5310835 w 5310835"/>
                <a:gd name="connsiteY1" fmla="*/ 621792 h 621792"/>
                <a:gd name="connsiteX0" fmla="*/ 0 w 5310835"/>
                <a:gd name="connsiteY0" fmla="*/ 0 h 872947"/>
                <a:gd name="connsiteX1" fmla="*/ 5310835 w 5310835"/>
                <a:gd name="connsiteY1" fmla="*/ 621792 h 872947"/>
                <a:gd name="connsiteX0" fmla="*/ 0 w 5310835"/>
                <a:gd name="connsiteY0" fmla="*/ 0 h 1676060"/>
                <a:gd name="connsiteX1" fmla="*/ 5310835 w 5310835"/>
                <a:gd name="connsiteY1" fmla="*/ 621792 h 1676060"/>
                <a:gd name="connsiteX0" fmla="*/ 0 w 5010391"/>
                <a:gd name="connsiteY0" fmla="*/ 9224263 h 10900323"/>
                <a:gd name="connsiteX1" fmla="*/ 5010391 w 5010391"/>
                <a:gd name="connsiteY1" fmla="*/ 207266 h 109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10391" h="10900323">
                  <a:moveTo>
                    <a:pt x="0" y="9224263"/>
                  </a:moveTo>
                  <a:cubicBezTo>
                    <a:pt x="28543" y="10900323"/>
                    <a:pt x="3240113" y="2"/>
                    <a:pt x="5010391" y="207266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D71F92F5-FAFE-47A2-9A1C-FCDE035BFBD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00158" y="3836573"/>
              <a:ext cx="1774302" cy="19401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15" name="Line 120">
              <a:extLst>
                <a:ext uri="{FF2B5EF4-FFF2-40B4-BE49-F238E27FC236}">
                  <a16:creationId xmlns:a16="http://schemas.microsoft.com/office/drawing/2014/main" id="{79A8B73F-94A3-4C0D-8F10-2ED348CCA6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2657" y="1371283"/>
              <a:ext cx="968578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cxnSp>
          <p:nvCxnSpPr>
            <p:cNvPr id="417" name="Straight Connector 187">
              <a:extLst>
                <a:ext uri="{FF2B5EF4-FFF2-40B4-BE49-F238E27FC236}">
                  <a16:creationId xmlns:a16="http://schemas.microsoft.com/office/drawing/2014/main" id="{BB4709BF-5660-4FAF-993A-065CAE3EC3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366850" y="4239896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8" name="Straight Connector 189">
              <a:extLst>
                <a:ext uri="{FF2B5EF4-FFF2-40B4-BE49-F238E27FC236}">
                  <a16:creationId xmlns:a16="http://schemas.microsoft.com/office/drawing/2014/main" id="{37B1580C-F691-4A3A-87FA-0A76E5DBA5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602380" y="4245869"/>
              <a:ext cx="3186604" cy="7794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cxnSp>
          <p:nvCxnSpPr>
            <p:cNvPr id="419" name="Straight Connector 190">
              <a:extLst>
                <a:ext uri="{FF2B5EF4-FFF2-40B4-BE49-F238E27FC236}">
                  <a16:creationId xmlns:a16="http://schemas.microsoft.com/office/drawing/2014/main" id="{5BA9B4CA-B7C9-49A6-BBF7-D2AB47036C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7946493" y="5722095"/>
              <a:ext cx="3250861" cy="11087"/>
            </a:xfrm>
            <a:prstGeom prst="line">
              <a:avLst/>
            </a:prstGeom>
            <a:noFill/>
            <a:ln w="254000" algn="ctr">
              <a:solidFill>
                <a:schemeClr val="bg1">
                  <a:lumMod val="50000"/>
                </a:schemeClr>
              </a:solidFill>
              <a:round/>
              <a:headEnd type="none" w="lg" len="med"/>
              <a:tailEnd type="none" w="lg" len="med"/>
            </a:ln>
          </p:spPr>
        </p:cxnSp>
        <p:sp>
          <p:nvSpPr>
            <p:cNvPr id="420" name="Trapezoid 419">
              <a:extLst>
                <a:ext uri="{FF2B5EF4-FFF2-40B4-BE49-F238E27FC236}">
                  <a16:creationId xmlns:a16="http://schemas.microsoft.com/office/drawing/2014/main" id="{196CDA7A-8EB4-4FBF-86F2-CB04EDE54D25}"/>
                </a:ext>
              </a:extLst>
            </p:cNvPr>
            <p:cNvSpPr/>
            <p:nvPr/>
          </p:nvSpPr>
          <p:spPr>
            <a:xfrm>
              <a:off x="5274310" y="3351530"/>
              <a:ext cx="533400" cy="213360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421" name="Line 117 2">
              <a:extLst>
                <a:ext uri="{FF2B5EF4-FFF2-40B4-BE49-F238E27FC236}">
                  <a16:creationId xmlns:a16="http://schemas.microsoft.com/office/drawing/2014/main" id="{45F02DD2-974B-444F-84A3-70CAF2B3E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2120" y="3148648"/>
              <a:ext cx="0" cy="267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85DF010B-617C-4092-8B66-450FE01903C4}"/>
                </a:ext>
              </a:extLst>
            </p:cNvPr>
            <p:cNvSpPr/>
            <p:nvPr/>
          </p:nvSpPr>
          <p:spPr bwMode="auto">
            <a:xfrm rot="5400000">
              <a:off x="117226" y="3672359"/>
              <a:ext cx="4339450" cy="9645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6C6ABF77-9ECA-4BDA-9E8C-BD3D2FC6BBB5}"/>
                </a:ext>
              </a:extLst>
            </p:cNvPr>
            <p:cNvCxnSpPr/>
            <p:nvPr/>
          </p:nvCxnSpPr>
          <p:spPr bwMode="auto">
            <a:xfrm rot="5400000">
              <a:off x="161034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008FAF4-C528-46DF-8E67-693BFFC7E948}"/>
                </a:ext>
              </a:extLst>
            </p:cNvPr>
            <p:cNvCxnSpPr/>
            <p:nvPr/>
          </p:nvCxnSpPr>
          <p:spPr bwMode="auto">
            <a:xfrm rot="5400000">
              <a:off x="71000" y="3720587"/>
              <a:ext cx="433945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27" name="Freeform 262">
              <a:extLst>
                <a:ext uri="{FF2B5EF4-FFF2-40B4-BE49-F238E27FC236}">
                  <a16:creationId xmlns:a16="http://schemas.microsoft.com/office/drawing/2014/main" id="{6AA2AA5C-4389-4F60-8C95-54DC2C7C9872}"/>
                </a:ext>
              </a:extLst>
            </p:cNvPr>
            <p:cNvSpPr/>
            <p:nvPr/>
          </p:nvSpPr>
          <p:spPr bwMode="auto">
            <a:xfrm>
              <a:off x="5878576" y="2372621"/>
              <a:ext cx="613258" cy="360376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8" name="Freeform 257">
              <a:extLst>
                <a:ext uri="{FF2B5EF4-FFF2-40B4-BE49-F238E27FC236}">
                  <a16:creationId xmlns:a16="http://schemas.microsoft.com/office/drawing/2014/main" id="{2B810385-2211-49A1-AF17-3D0EAF4F6182}"/>
                </a:ext>
              </a:extLst>
            </p:cNvPr>
            <p:cNvSpPr/>
            <p:nvPr/>
          </p:nvSpPr>
          <p:spPr bwMode="auto">
            <a:xfrm>
              <a:off x="5943613" y="2503805"/>
              <a:ext cx="547687" cy="3467100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29" name="Freeform 264">
              <a:extLst>
                <a:ext uri="{FF2B5EF4-FFF2-40B4-BE49-F238E27FC236}">
                  <a16:creationId xmlns:a16="http://schemas.microsoft.com/office/drawing/2014/main" id="{8E74EB7C-90BA-4A1F-A4B5-3FF5BC539B72}"/>
                </a:ext>
              </a:extLst>
            </p:cNvPr>
            <p:cNvSpPr/>
            <p:nvPr/>
          </p:nvSpPr>
          <p:spPr bwMode="auto">
            <a:xfrm>
              <a:off x="6474460" y="2522855"/>
              <a:ext cx="209550" cy="4105275"/>
            </a:xfrm>
            <a:custGeom>
              <a:avLst/>
              <a:gdLst>
                <a:gd name="connsiteX0" fmla="*/ 9525 w 192087"/>
                <a:gd name="connsiteY0" fmla="*/ 0 h 3114675"/>
                <a:gd name="connsiteX1" fmla="*/ 190500 w 192087"/>
                <a:gd name="connsiteY1" fmla="*/ 304800 h 3114675"/>
                <a:gd name="connsiteX2" fmla="*/ 0 w 192087"/>
                <a:gd name="connsiteY2" fmla="*/ 1000125 h 3114675"/>
                <a:gd name="connsiteX3" fmla="*/ 190500 w 192087"/>
                <a:gd name="connsiteY3" fmla="*/ 1571625 h 3114675"/>
                <a:gd name="connsiteX4" fmla="*/ 9525 w 192087"/>
                <a:gd name="connsiteY4" fmla="*/ 2362200 h 3114675"/>
                <a:gd name="connsiteX5" fmla="*/ 190500 w 192087"/>
                <a:gd name="connsiteY5" fmla="*/ 311467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87" h="3114675">
                  <a:moveTo>
                    <a:pt x="9525" y="0"/>
                  </a:moveTo>
                  <a:cubicBezTo>
                    <a:pt x="100806" y="69056"/>
                    <a:pt x="192087" y="138113"/>
                    <a:pt x="190500" y="304800"/>
                  </a:cubicBezTo>
                  <a:cubicBezTo>
                    <a:pt x="188913" y="471487"/>
                    <a:pt x="0" y="788988"/>
                    <a:pt x="0" y="1000125"/>
                  </a:cubicBezTo>
                  <a:cubicBezTo>
                    <a:pt x="0" y="1211262"/>
                    <a:pt x="188913" y="1344613"/>
                    <a:pt x="190500" y="1571625"/>
                  </a:cubicBezTo>
                  <a:cubicBezTo>
                    <a:pt x="192087" y="1798637"/>
                    <a:pt x="9525" y="2105025"/>
                    <a:pt x="9525" y="2362200"/>
                  </a:cubicBezTo>
                  <a:cubicBezTo>
                    <a:pt x="9525" y="2619375"/>
                    <a:pt x="100012" y="2867025"/>
                    <a:pt x="190500" y="3114675"/>
                  </a:cubicBezTo>
                </a:path>
              </a:pathLst>
            </a:custGeom>
            <a:noFill/>
            <a:ln w="38100" cap="flat" cmpd="sng" algn="ctr">
              <a:solidFill>
                <a:srgbClr val="6B310A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18E4983C-08E4-4AB0-BF1A-3073572AB60D}"/>
                </a:ext>
              </a:extLst>
            </p:cNvPr>
            <p:cNvSpPr/>
            <p:nvPr/>
          </p:nvSpPr>
          <p:spPr bwMode="auto">
            <a:xfrm>
              <a:off x="2326042" y="54481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22DF2F9-3151-4F12-97EB-88F95E1726E8}"/>
                </a:ext>
              </a:extLst>
            </p:cNvPr>
            <p:cNvCxnSpPr/>
            <p:nvPr/>
          </p:nvCxnSpPr>
          <p:spPr bwMode="auto">
            <a:xfrm>
              <a:off x="2326042" y="54502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B8B47D6B-6CAB-4477-B8AE-568BA7888324}"/>
                </a:ext>
              </a:extLst>
            </p:cNvPr>
            <p:cNvCxnSpPr/>
            <p:nvPr/>
          </p:nvCxnSpPr>
          <p:spPr bwMode="auto">
            <a:xfrm>
              <a:off x="2326042" y="54929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5A4A05B7-0BDB-4644-80F1-4695D4F31440}"/>
                </a:ext>
              </a:extLst>
            </p:cNvPr>
            <p:cNvSpPr/>
            <p:nvPr/>
          </p:nvSpPr>
          <p:spPr bwMode="auto">
            <a:xfrm>
              <a:off x="2326042" y="56005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D439B8C-BD44-4942-9646-DF65FD9B8211}"/>
                </a:ext>
              </a:extLst>
            </p:cNvPr>
            <p:cNvCxnSpPr/>
            <p:nvPr/>
          </p:nvCxnSpPr>
          <p:spPr bwMode="auto">
            <a:xfrm>
              <a:off x="2326042" y="56026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7E1762B0-7EEB-4B48-8BD3-C5295834959A}"/>
                </a:ext>
              </a:extLst>
            </p:cNvPr>
            <p:cNvCxnSpPr/>
            <p:nvPr/>
          </p:nvCxnSpPr>
          <p:spPr bwMode="auto">
            <a:xfrm>
              <a:off x="2326042" y="56453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B39E3351-9004-4A83-8F99-1B52CBD5C6DE}"/>
                </a:ext>
              </a:extLst>
            </p:cNvPr>
            <p:cNvSpPr/>
            <p:nvPr/>
          </p:nvSpPr>
          <p:spPr bwMode="auto">
            <a:xfrm>
              <a:off x="2326042" y="5752951"/>
              <a:ext cx="365760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DFAC8CFE-5644-44C0-A6C3-D302B62E42F5}"/>
                </a:ext>
              </a:extLst>
            </p:cNvPr>
            <p:cNvCxnSpPr/>
            <p:nvPr/>
          </p:nvCxnSpPr>
          <p:spPr bwMode="auto">
            <a:xfrm>
              <a:off x="2326042" y="5755046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2DD3D1A7-123E-4C83-A0E5-71B360CE2A7B}"/>
                </a:ext>
              </a:extLst>
            </p:cNvPr>
            <p:cNvCxnSpPr/>
            <p:nvPr/>
          </p:nvCxnSpPr>
          <p:spPr bwMode="auto">
            <a:xfrm>
              <a:off x="2326042" y="5797721"/>
              <a:ext cx="3657600" cy="0"/>
            </a:xfrm>
            <a:prstGeom prst="line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sp>
          <p:nvSpPr>
            <p:cNvPr id="442" name="Flowchart: Collate 441">
              <a:extLst>
                <a:ext uri="{FF2B5EF4-FFF2-40B4-BE49-F238E27FC236}">
                  <a16:creationId xmlns:a16="http://schemas.microsoft.com/office/drawing/2014/main" id="{E1B5407E-CB01-4025-B59B-3E2FA42853BE}"/>
                </a:ext>
              </a:extLst>
            </p:cNvPr>
            <p:cNvSpPr/>
            <p:nvPr/>
          </p:nvSpPr>
          <p:spPr bwMode="auto">
            <a:xfrm>
              <a:off x="2208159" y="5892008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3" name="Flowchart: Collate 442">
              <a:extLst>
                <a:ext uri="{FF2B5EF4-FFF2-40B4-BE49-F238E27FC236}">
                  <a16:creationId xmlns:a16="http://schemas.microsoft.com/office/drawing/2014/main" id="{3345CB7E-6C15-4C77-965E-E64889A5D5A4}"/>
                </a:ext>
              </a:extLst>
            </p:cNvPr>
            <p:cNvSpPr/>
            <p:nvPr/>
          </p:nvSpPr>
          <p:spPr bwMode="auto">
            <a:xfrm>
              <a:off x="5930636" y="5959582"/>
              <a:ext cx="152400" cy="133350"/>
            </a:xfrm>
            <a:prstGeom prst="flowChartCollat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3D8C1EB-C812-4933-92BE-3898CE5237D6}"/>
                </a:ext>
              </a:extLst>
            </p:cNvPr>
            <p:cNvSpPr/>
            <p:nvPr/>
          </p:nvSpPr>
          <p:spPr bwMode="auto">
            <a:xfrm>
              <a:off x="3521710" y="-629920"/>
              <a:ext cx="2476500" cy="1247775"/>
            </a:xfrm>
            <a:custGeom>
              <a:avLst/>
              <a:gdLst>
                <a:gd name="connsiteX0" fmla="*/ 3527 w 2476500"/>
                <a:gd name="connsiteY0" fmla="*/ 0 h 1247775"/>
                <a:gd name="connsiteX1" fmla="*/ 2472974 w 2476500"/>
                <a:gd name="connsiteY1" fmla="*/ 0 h 1247775"/>
                <a:gd name="connsiteX2" fmla="*/ 2476500 w 2476500"/>
                <a:gd name="connsiteY2" fmla="*/ 17467 h 1247775"/>
                <a:gd name="connsiteX3" fmla="*/ 2476500 w 2476500"/>
                <a:gd name="connsiteY3" fmla="*/ 1001708 h 1247775"/>
                <a:gd name="connsiteX4" fmla="*/ 2230433 w 2476500"/>
                <a:gd name="connsiteY4" fmla="*/ 1247775 h 1247775"/>
                <a:gd name="connsiteX5" fmla="*/ 246067 w 2476500"/>
                <a:gd name="connsiteY5" fmla="*/ 1247775 h 1247775"/>
                <a:gd name="connsiteX6" fmla="*/ 0 w 2476500"/>
                <a:gd name="connsiteY6" fmla="*/ 1001708 h 1247775"/>
                <a:gd name="connsiteX7" fmla="*/ 0 w 2476500"/>
                <a:gd name="connsiteY7" fmla="*/ 17467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247775">
                  <a:moveTo>
                    <a:pt x="3527" y="0"/>
                  </a:moveTo>
                  <a:lnTo>
                    <a:pt x="2472974" y="0"/>
                  </a:lnTo>
                  <a:lnTo>
                    <a:pt x="2476500" y="17467"/>
                  </a:lnTo>
                  <a:lnTo>
                    <a:pt x="2476500" y="1001708"/>
                  </a:lnTo>
                  <a:cubicBezTo>
                    <a:pt x="2476500" y="1137607"/>
                    <a:pt x="2366332" y="1247775"/>
                    <a:pt x="2230433" y="1247775"/>
                  </a:cubicBezTo>
                  <a:lnTo>
                    <a:pt x="246067" y="1247775"/>
                  </a:lnTo>
                  <a:cubicBezTo>
                    <a:pt x="110168" y="1247775"/>
                    <a:pt x="0" y="1137607"/>
                    <a:pt x="0" y="1001708"/>
                  </a:cubicBezTo>
                  <a:lnTo>
                    <a:pt x="0" y="17467"/>
                  </a:lnTo>
                  <a:close/>
                </a:path>
              </a:pathLst>
            </a:custGeom>
            <a:solidFill>
              <a:srgbClr val="6B310A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6" name="Freeform 274">
              <a:extLst>
                <a:ext uri="{FF2B5EF4-FFF2-40B4-BE49-F238E27FC236}">
                  <a16:creationId xmlns:a16="http://schemas.microsoft.com/office/drawing/2014/main" id="{0F03BDA2-4D31-49F6-9B74-0CE4696F634D}"/>
                </a:ext>
              </a:extLst>
            </p:cNvPr>
            <p:cNvSpPr/>
            <p:nvPr/>
          </p:nvSpPr>
          <p:spPr bwMode="auto">
            <a:xfrm rot="16200000" flipV="1">
              <a:off x="3360526" y="-131442"/>
              <a:ext cx="666088" cy="2100882"/>
            </a:xfrm>
            <a:custGeom>
              <a:avLst/>
              <a:gdLst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693724"/>
                <a:gd name="connsiteY0" fmla="*/ 165811 h 4089197"/>
                <a:gd name="connsiteX1" fmla="*/ 86563 w 693724"/>
                <a:gd name="connsiteY1" fmla="*/ 1241146 h 4089197"/>
                <a:gd name="connsiteX2" fmla="*/ 86563 w 693724"/>
                <a:gd name="connsiteY2" fmla="*/ 3684423 h 4089197"/>
                <a:gd name="connsiteX3" fmla="*/ 159715 w 693724"/>
                <a:gd name="connsiteY3" fmla="*/ 3669792 h 4089197"/>
                <a:gd name="connsiteX4" fmla="*/ 188976 w 693724"/>
                <a:gd name="connsiteY4" fmla="*/ 1175309 h 4089197"/>
                <a:gd name="connsiteX5" fmla="*/ 613258 w 693724"/>
                <a:gd name="connsiteY5" fmla="*/ 246279 h 4089197"/>
                <a:gd name="connsiteX6" fmla="*/ 605942 w 693724"/>
                <a:gd name="connsiteY6" fmla="*/ 165811 h 4089197"/>
                <a:gd name="connsiteX0" fmla="*/ 605942 w 965328"/>
                <a:gd name="connsiteY0" fmla="*/ 84474 h 4007860"/>
                <a:gd name="connsiteX1" fmla="*/ 86563 w 965328"/>
                <a:gd name="connsiteY1" fmla="*/ 1159809 h 4007860"/>
                <a:gd name="connsiteX2" fmla="*/ 86563 w 965328"/>
                <a:gd name="connsiteY2" fmla="*/ 3603086 h 4007860"/>
                <a:gd name="connsiteX3" fmla="*/ 159715 w 965328"/>
                <a:gd name="connsiteY3" fmla="*/ 3588455 h 4007860"/>
                <a:gd name="connsiteX4" fmla="*/ 188976 w 965328"/>
                <a:gd name="connsiteY4" fmla="*/ 1093972 h 4007860"/>
                <a:gd name="connsiteX5" fmla="*/ 613258 w 965328"/>
                <a:gd name="connsiteY5" fmla="*/ 164942 h 4007860"/>
                <a:gd name="connsiteX6" fmla="*/ 605942 w 96532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4007860"/>
                <a:gd name="connsiteX1" fmla="*/ 86563 w 613258"/>
                <a:gd name="connsiteY1" fmla="*/ 1159809 h 4007860"/>
                <a:gd name="connsiteX2" fmla="*/ 86563 w 613258"/>
                <a:gd name="connsiteY2" fmla="*/ 3603086 h 4007860"/>
                <a:gd name="connsiteX3" fmla="*/ 159715 w 613258"/>
                <a:gd name="connsiteY3" fmla="*/ 3588455 h 4007860"/>
                <a:gd name="connsiteX4" fmla="*/ 188976 w 613258"/>
                <a:gd name="connsiteY4" fmla="*/ 1093972 h 4007860"/>
                <a:gd name="connsiteX5" fmla="*/ 613258 w 613258"/>
                <a:gd name="connsiteY5" fmla="*/ 164942 h 4007860"/>
                <a:gd name="connsiteX6" fmla="*/ 605942 w 613258"/>
                <a:gd name="connsiteY6" fmla="*/ 84474 h 4007860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88976 w 613258"/>
                <a:gd name="connsiteY4" fmla="*/ 1093972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  <a:gd name="connsiteX0" fmla="*/ 605942 w 613258"/>
                <a:gd name="connsiteY0" fmla="*/ 84474 h 3603762"/>
                <a:gd name="connsiteX1" fmla="*/ 86563 w 613258"/>
                <a:gd name="connsiteY1" fmla="*/ 1159809 h 3603762"/>
                <a:gd name="connsiteX2" fmla="*/ 86563 w 613258"/>
                <a:gd name="connsiteY2" fmla="*/ 3603086 h 3603762"/>
                <a:gd name="connsiteX3" fmla="*/ 159715 w 613258"/>
                <a:gd name="connsiteY3" fmla="*/ 3588455 h 3603762"/>
                <a:gd name="connsiteX4" fmla="*/ 159715 w 613258"/>
                <a:gd name="connsiteY4" fmla="*/ 1174440 h 3603762"/>
                <a:gd name="connsiteX5" fmla="*/ 613258 w 613258"/>
                <a:gd name="connsiteY5" fmla="*/ 164942 h 3603762"/>
                <a:gd name="connsiteX6" fmla="*/ 605942 w 613258"/>
                <a:gd name="connsiteY6" fmla="*/ 84474 h 360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8" h="3603762">
                  <a:moveTo>
                    <a:pt x="605942" y="84474"/>
                  </a:moveTo>
                  <a:cubicBezTo>
                    <a:pt x="264663" y="195964"/>
                    <a:pt x="173126" y="573374"/>
                    <a:pt x="86563" y="1159809"/>
                  </a:cubicBezTo>
                  <a:cubicBezTo>
                    <a:pt x="0" y="1746244"/>
                    <a:pt x="74371" y="3198312"/>
                    <a:pt x="86563" y="3603086"/>
                  </a:cubicBezTo>
                  <a:cubicBezTo>
                    <a:pt x="144023" y="3591400"/>
                    <a:pt x="133592" y="3603762"/>
                    <a:pt x="159715" y="3588455"/>
                  </a:cubicBezTo>
                  <a:cubicBezTo>
                    <a:pt x="176784" y="3170269"/>
                    <a:pt x="84125" y="1745025"/>
                    <a:pt x="159715" y="1174440"/>
                  </a:cubicBezTo>
                  <a:cubicBezTo>
                    <a:pt x="235305" y="603855"/>
                    <a:pt x="372967" y="198609"/>
                    <a:pt x="613258" y="164942"/>
                  </a:cubicBezTo>
                  <a:cubicBezTo>
                    <a:pt x="600052" y="0"/>
                    <a:pt x="612243" y="126893"/>
                    <a:pt x="605942" y="844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447" name="Freeform 275">
              <a:extLst>
                <a:ext uri="{FF2B5EF4-FFF2-40B4-BE49-F238E27FC236}">
                  <a16:creationId xmlns:a16="http://schemas.microsoft.com/office/drawing/2014/main" id="{13E05624-205F-43DC-8C5E-6119FB6D9877}"/>
                </a:ext>
              </a:extLst>
            </p:cNvPr>
            <p:cNvSpPr/>
            <p:nvPr/>
          </p:nvSpPr>
          <p:spPr bwMode="auto">
            <a:xfrm rot="16200000" flipV="1">
              <a:off x="3359494" y="-126637"/>
              <a:ext cx="594868" cy="2021212"/>
            </a:xfrm>
            <a:custGeom>
              <a:avLst/>
              <a:gdLst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3" fmla="*/ 547687 w 547687"/>
                <a:gd name="connsiteY3" fmla="*/ 0 h 3467100"/>
                <a:gd name="connsiteX0" fmla="*/ 61912 w 632370"/>
                <a:gd name="connsiteY0" fmla="*/ 3604185 h 3604185"/>
                <a:gd name="connsiteX1" fmla="*/ 80962 w 632370"/>
                <a:gd name="connsiteY1" fmla="*/ 1013385 h 3604185"/>
                <a:gd name="connsiteX2" fmla="*/ 547687 w 632370"/>
                <a:gd name="connsiteY2" fmla="*/ 137085 h 3604185"/>
                <a:gd name="connsiteX3" fmla="*/ 589063 w 632370"/>
                <a:gd name="connsiteY3" fmla="*/ 190873 h 3604185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  <a:gd name="connsiteX0" fmla="*/ 30956 w 516731"/>
                <a:gd name="connsiteY0" fmla="*/ 3467100 h 3467100"/>
                <a:gd name="connsiteX1" fmla="*/ 50006 w 516731"/>
                <a:gd name="connsiteY1" fmla="*/ 876300 h 3467100"/>
                <a:gd name="connsiteX2" fmla="*/ 516731 w 516731"/>
                <a:gd name="connsiteY2" fmla="*/ 0 h 3467100"/>
                <a:gd name="connsiteX0" fmla="*/ 61912 w 547687"/>
                <a:gd name="connsiteY0" fmla="*/ 3467100 h 3467100"/>
                <a:gd name="connsiteX1" fmla="*/ 80962 w 547687"/>
                <a:gd name="connsiteY1" fmla="*/ 876300 h 3467100"/>
                <a:gd name="connsiteX2" fmla="*/ 547687 w 547687"/>
                <a:gd name="connsiteY2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687" h="3467100">
                  <a:moveTo>
                    <a:pt x="61912" y="3467100"/>
                  </a:moveTo>
                  <a:cubicBezTo>
                    <a:pt x="30956" y="2460625"/>
                    <a:pt x="0" y="1454150"/>
                    <a:pt x="80962" y="876300"/>
                  </a:cubicBezTo>
                  <a:cubicBezTo>
                    <a:pt x="161924" y="298450"/>
                    <a:pt x="359565" y="8821"/>
                    <a:pt x="547687" y="0"/>
                  </a:cubicBezTo>
                </a:path>
              </a:pathLst>
            </a:custGeom>
            <a:noFill/>
            <a:ln w="127000" cap="flat" cmpd="dbl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B9F6F13A-2662-4DB8-BB5E-7B6B64289A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608445" y="461831"/>
              <a:ext cx="34684" cy="53097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058EF497-6F79-4EC8-A258-07EE8AF2B1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97877" y="4610292"/>
              <a:ext cx="1776583" cy="209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0DCD8D6E-913F-4955-B36E-D9105073B357}"/>
                </a:ext>
              </a:extLst>
            </p:cNvPr>
            <p:cNvCxnSpPr>
              <a:cxnSpLocks/>
              <a:endCxn id="443" idx="2"/>
            </p:cNvCxnSpPr>
            <p:nvPr/>
          </p:nvCxnSpPr>
          <p:spPr bwMode="auto">
            <a:xfrm>
              <a:off x="4649951" y="6009252"/>
              <a:ext cx="1356885" cy="8368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A3787E27-18DD-43BC-A9BD-6A3AC65D7DFB}"/>
                </a:ext>
              </a:extLst>
            </p:cNvPr>
            <p:cNvCxnSpPr>
              <a:cxnSpLocks/>
              <a:endCxn id="442" idx="2"/>
            </p:cNvCxnSpPr>
            <p:nvPr/>
          </p:nvCxnSpPr>
          <p:spPr bwMode="auto">
            <a:xfrm flipH="1">
              <a:off x="2284359" y="6009252"/>
              <a:ext cx="610047" cy="1610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072C9B27-B66F-4A5B-B168-16D875E87F6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08861" y="2099205"/>
              <a:ext cx="277421" cy="18706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3E0FC1A7-BFDB-4920-B51A-883BC104ECF1}"/>
                </a:ext>
              </a:extLst>
            </p:cNvPr>
            <p:cNvSpPr/>
            <p:nvPr/>
          </p:nvSpPr>
          <p:spPr bwMode="auto">
            <a:xfrm>
              <a:off x="2257286" y="785412"/>
              <a:ext cx="45719" cy="15902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7C08FC99-0D00-4304-91BC-59C4C140489A}"/>
                </a:ext>
              </a:extLst>
            </p:cNvPr>
            <p:cNvCxnSpPr>
              <a:cxnSpLocks/>
              <a:endCxn id="412" idx="2"/>
            </p:cNvCxnSpPr>
            <p:nvPr/>
          </p:nvCxnSpPr>
          <p:spPr bwMode="auto">
            <a:xfrm>
              <a:off x="1843955" y="298904"/>
              <a:ext cx="220963" cy="57537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1F56C8B4-A4CD-4D67-9618-77A1161CCC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986" y="1783686"/>
              <a:ext cx="260572" cy="213333"/>
            </a:xfrm>
            <a:prstGeom prst="rect">
              <a:avLst/>
            </a:prstGeom>
          </p:spPr>
        </p:pic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71409DED-AD0B-4383-B9DD-240E079A8E7F}"/>
                </a:ext>
              </a:extLst>
            </p:cNvPr>
            <p:cNvCxnSpPr>
              <a:cxnSpLocks/>
              <a:endCxn id="420" idx="1"/>
            </p:cNvCxnSpPr>
            <p:nvPr/>
          </p:nvCxnSpPr>
          <p:spPr bwMode="auto">
            <a:xfrm>
              <a:off x="4656012" y="3120819"/>
              <a:ext cx="644968" cy="3373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9317F8-AA4D-4C69-9BEB-23635FCB9A6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981" y="-201449"/>
              <a:ext cx="1091048" cy="484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CF156D-9E43-4721-BDF1-8804AEBC6C8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88" y="55266"/>
              <a:ext cx="565333" cy="4815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D05FA9-3643-4781-83D6-41B24377577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98" y="-371210"/>
              <a:ext cx="2331108" cy="7243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623BDF-651A-4409-9987-32353FF629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9" y="2815257"/>
              <a:ext cx="1759327" cy="6098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764824-EA6E-40D4-94EA-10DFA716DF9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01" y="3717851"/>
              <a:ext cx="2160053" cy="6116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35A9E3-FF8A-419C-BD5E-C2CCF70CE3A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02" y="4686409"/>
              <a:ext cx="1300601" cy="258363"/>
            </a:xfrm>
            <a:prstGeom prst="rect">
              <a:avLst/>
            </a:prstGeom>
          </p:spPr>
        </p:pic>
        <p:pic>
          <p:nvPicPr>
            <p:cNvPr id="24" name="Picture 23 2">
              <a:extLst>
                <a:ext uri="{FF2B5EF4-FFF2-40B4-BE49-F238E27FC236}">
                  <a16:creationId xmlns:a16="http://schemas.microsoft.com/office/drawing/2014/main" id="{3D180D6B-F6F1-4CA0-8E66-A8ABABB7BD2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05" y="5196671"/>
              <a:ext cx="1643327" cy="2618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78ADE9-8A43-4837-9499-244C97A05FE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32" y="5894419"/>
              <a:ext cx="1585327" cy="2618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895ED4-E975-4F91-84EA-78A87EBCF85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3">
              <a:off x="8145310" y="329489"/>
              <a:ext cx="685452" cy="20387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4729C-FC26-4098-A8D8-3349711F633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4">
              <a:off x="6677779" y="2160326"/>
              <a:ext cx="1376177" cy="2056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8EBB7C-4414-4DE9-A9E5-19D62F4C232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505" y="2810899"/>
              <a:ext cx="589557" cy="1492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B5BB99-7FA3-496A-8DF6-45E2BBDAFCF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558" y="3583204"/>
              <a:ext cx="633576" cy="19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011496-5C98-4048-8FCC-389BC9FC6E27}"/>
              </a:ext>
            </a:extLst>
          </p:cNvPr>
          <p:cNvGrpSpPr/>
          <p:nvPr/>
        </p:nvGrpSpPr>
        <p:grpSpPr>
          <a:xfrm>
            <a:off x="-17838" y="-1819910"/>
            <a:ext cx="9429257" cy="8367981"/>
            <a:chOff x="-17838" y="-1819910"/>
            <a:chExt cx="9429257" cy="83679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B8523E-1BB7-477B-83FD-DE60A53D8B91}"/>
                </a:ext>
              </a:extLst>
            </p:cNvPr>
            <p:cNvGrpSpPr/>
            <p:nvPr/>
          </p:nvGrpSpPr>
          <p:grpSpPr>
            <a:xfrm>
              <a:off x="238155" y="-1819910"/>
              <a:ext cx="9173264" cy="8367981"/>
              <a:chOff x="238155" y="-1819910"/>
              <a:chExt cx="9173264" cy="836798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885004F4-E4FE-4AD0-B225-851BEFEDF821}"/>
                  </a:ext>
                </a:extLst>
              </p:cNvPr>
              <p:cNvGrpSpPr/>
              <p:nvPr/>
            </p:nvGrpSpPr>
            <p:grpSpPr>
              <a:xfrm>
                <a:off x="238155" y="-1819910"/>
                <a:ext cx="9173264" cy="8367981"/>
                <a:chOff x="238155" y="-1819910"/>
                <a:chExt cx="9173264" cy="8367981"/>
              </a:xfrm>
            </p:grpSpPr>
            <p:sp>
              <p:nvSpPr>
                <p:cNvPr id="473" name="Rectangle 185 1">
                  <a:extLst>
                    <a:ext uri="{FF2B5EF4-FFF2-40B4-BE49-F238E27FC236}">
                      <a16:creationId xmlns:a16="http://schemas.microsoft.com/office/drawing/2014/main" id="{830953B6-AC28-45B7-AEC2-564A76A8F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07" y="5391301"/>
                  <a:ext cx="669676" cy="112951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D07911EB-3E10-4A75-8CCE-DEB53F7707DD}"/>
                    </a:ext>
                  </a:extLst>
                </p:cNvPr>
                <p:cNvGrpSpPr/>
                <p:nvPr/>
              </p:nvGrpSpPr>
              <p:grpSpPr>
                <a:xfrm>
                  <a:off x="238155" y="-1819910"/>
                  <a:ext cx="9173264" cy="8367981"/>
                  <a:chOff x="238155" y="-438150"/>
                  <a:chExt cx="9173264" cy="8367981"/>
                </a:xfrm>
              </p:grpSpPr>
              <p:sp>
                <p:nvSpPr>
                  <p:cNvPr id="238" name="Rectangle 194">
                    <a:extLst>
                      <a:ext uri="{FF2B5EF4-FFF2-40B4-BE49-F238E27FC236}">
                        <a16:creationId xmlns:a16="http://schemas.microsoft.com/office/drawing/2014/main" id="{8C1793F6-5BDD-4E96-AEBB-A0E68F78A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9949" y="2886074"/>
                    <a:ext cx="209895" cy="4928616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39" name="Rectangle 112 1">
                    <a:extLst>
                      <a:ext uri="{FF2B5EF4-FFF2-40B4-BE49-F238E27FC236}">
                        <a16:creationId xmlns:a16="http://schemas.microsoft.com/office/drawing/2014/main" id="{C6F5ACD1-1DF5-4E3A-9481-A28B168D8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5506" y="7271858"/>
                    <a:ext cx="201189" cy="523875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112 2">
                    <a:extLst>
                      <a:ext uri="{FF2B5EF4-FFF2-40B4-BE49-F238E27FC236}">
                        <a16:creationId xmlns:a16="http://schemas.microsoft.com/office/drawing/2014/main" id="{87AC59D1-A1C9-4312-8A3E-F6BCE59E7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9106" y="6410155"/>
                    <a:ext cx="646113" cy="523875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185 2">
                    <a:extLst>
                      <a:ext uri="{FF2B5EF4-FFF2-40B4-BE49-F238E27FC236}">
                        <a16:creationId xmlns:a16="http://schemas.microsoft.com/office/drawing/2014/main" id="{BF8E6E5A-0526-466A-8894-B0712E4AB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24169" y="4303713"/>
                    <a:ext cx="3118239" cy="2073024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 algn="ctr">
                    <a:solidFill>
                      <a:schemeClr val="bg2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42" name="Line 117 1">
                    <a:extLst>
                      <a:ext uri="{FF2B5EF4-FFF2-40B4-BE49-F238E27FC236}">
                        <a16:creationId xmlns:a16="http://schemas.microsoft.com/office/drawing/2014/main" id="{2559A852-263F-435F-99BD-107052CF5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97850" y="60381"/>
                    <a:ext cx="0" cy="418381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Line 119">
                    <a:extLst>
                      <a:ext uri="{FF2B5EF4-FFF2-40B4-BE49-F238E27FC236}">
                        <a16:creationId xmlns:a16="http://schemas.microsoft.com/office/drawing/2014/main" id="{F4D45122-51E1-4D18-81D8-E5FB9DA79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90246" y="3140075"/>
                    <a:ext cx="366272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Line 127">
                    <a:extLst>
                      <a:ext uri="{FF2B5EF4-FFF2-40B4-BE49-F238E27FC236}">
                        <a16:creationId xmlns:a16="http://schemas.microsoft.com/office/drawing/2014/main" id="{85D18D71-B98A-46FE-9823-30D77EE5A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78238" y="39688"/>
                    <a:ext cx="4529137" cy="374650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98">
                    <a:extLst>
                      <a:ext uri="{FF2B5EF4-FFF2-40B4-BE49-F238E27FC236}">
                        <a16:creationId xmlns:a16="http://schemas.microsoft.com/office/drawing/2014/main" id="{9F02CEDD-8A5F-4FBF-9FBD-369DD0F78C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5900" y="1988820"/>
                    <a:ext cx="0" cy="11544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115">
                    <a:extLst>
                      <a:ext uri="{FF2B5EF4-FFF2-40B4-BE49-F238E27FC236}">
                        <a16:creationId xmlns:a16="http://schemas.microsoft.com/office/drawing/2014/main" id="{F2906380-5C03-46D6-B8CD-E47F41A31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6540" y="4149306"/>
                    <a:ext cx="822622" cy="350748"/>
                  </a:xfrm>
                  <a:prstGeom prst="rect">
                    <a:avLst/>
                  </a:prstGeom>
                  <a:solidFill>
                    <a:srgbClr val="F14343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9FF1ED10-A098-47FF-BE76-CF6922AD04F8}"/>
                      </a:ext>
                    </a:extLst>
                  </p:cNvPr>
                  <p:cNvGrpSpPr/>
                  <p:nvPr/>
                </p:nvGrpSpPr>
                <p:grpSpPr>
                  <a:xfrm>
                    <a:off x="6472238" y="4264025"/>
                    <a:ext cx="328612" cy="1816141"/>
                    <a:chOff x="6472238" y="4264025"/>
                    <a:chExt cx="328612" cy="2157413"/>
                  </a:xfrm>
                </p:grpSpPr>
                <p:pic>
                  <p:nvPicPr>
                    <p:cNvPr id="248" name="Picture 23">
                      <a:extLst>
                        <a:ext uri="{FF2B5EF4-FFF2-40B4-BE49-F238E27FC236}">
                          <a16:creationId xmlns:a16="http://schemas.microsoft.com/office/drawing/2014/main" id="{6DA64CBE-15F1-4EB9-B718-B9625CC617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2238" y="4264025"/>
                      <a:ext cx="130175" cy="215741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grpSp>
                  <p:nvGrpSpPr>
                    <p:cNvPr id="249" name="Group 24">
                      <a:extLst>
                        <a:ext uri="{FF2B5EF4-FFF2-40B4-BE49-F238E27FC236}">
                          <a16:creationId xmlns:a16="http://schemas.microsoft.com/office/drawing/2014/main" id="{B8EB0F7C-102C-4979-9653-FE5A656CDA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46863" y="4275138"/>
                      <a:ext cx="153987" cy="2084387"/>
                      <a:chOff x="3703" y="1140"/>
                      <a:chExt cx="144" cy="1959"/>
                    </a:xfrm>
                  </p:grpSpPr>
                  <p:sp>
                    <p:nvSpPr>
                      <p:cNvPr id="250" name="Line 25">
                        <a:extLst>
                          <a:ext uri="{FF2B5EF4-FFF2-40B4-BE49-F238E27FC236}">
                            <a16:creationId xmlns:a16="http://schemas.microsoft.com/office/drawing/2014/main" id="{F4E96B9D-CAB8-401E-B024-6EAA5190C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524"/>
                        <a:ext cx="0" cy="157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Line 26">
                        <a:extLst>
                          <a:ext uri="{FF2B5EF4-FFF2-40B4-BE49-F238E27FC236}">
                            <a16:creationId xmlns:a16="http://schemas.microsoft.com/office/drawing/2014/main" id="{B9BCEAE0-403A-4E34-929C-BC362B8EF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61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2" name="Line 27">
                        <a:extLst>
                          <a:ext uri="{FF2B5EF4-FFF2-40B4-BE49-F238E27FC236}">
                            <a16:creationId xmlns:a16="http://schemas.microsoft.com/office/drawing/2014/main" id="{D64E1A4E-B740-480A-9188-BECDE6F096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52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3" name="Line 28">
                        <a:extLst>
                          <a:ext uri="{FF2B5EF4-FFF2-40B4-BE49-F238E27FC236}">
                            <a16:creationId xmlns:a16="http://schemas.microsoft.com/office/drawing/2014/main" id="{5FDA7D53-797F-440E-AABE-9C4DBFFBD3C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42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4" name="Line 29">
                        <a:extLst>
                          <a:ext uri="{FF2B5EF4-FFF2-40B4-BE49-F238E27FC236}">
                            <a16:creationId xmlns:a16="http://schemas.microsoft.com/office/drawing/2014/main" id="{D6C5F092-A8F0-4724-A6C5-2ABE3F5A19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33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5" name="Line 30">
                        <a:extLst>
                          <a:ext uri="{FF2B5EF4-FFF2-40B4-BE49-F238E27FC236}">
                            <a16:creationId xmlns:a16="http://schemas.microsoft.com/office/drawing/2014/main" id="{C4AAA7F0-0A56-463B-9ED8-3556426DFB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" name="Line 31">
                        <a:extLst>
                          <a:ext uri="{FF2B5EF4-FFF2-40B4-BE49-F238E27FC236}">
                            <a16:creationId xmlns:a16="http://schemas.microsoft.com/office/drawing/2014/main" id="{4B7550E8-45D1-4FF9-BA2B-98E7E6FF09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7" name="Line 32">
                        <a:extLst>
                          <a:ext uri="{FF2B5EF4-FFF2-40B4-BE49-F238E27FC236}">
                            <a16:creationId xmlns:a16="http://schemas.microsoft.com/office/drawing/2014/main" id="{CEF04618-F0F7-4FF4-8697-9230F7E305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8" name="Line 33">
                        <a:extLst>
                          <a:ext uri="{FF2B5EF4-FFF2-40B4-BE49-F238E27FC236}">
                            <a16:creationId xmlns:a16="http://schemas.microsoft.com/office/drawing/2014/main" id="{86ECBE3B-299D-4C99-8A90-EA04C23744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9" name="Line 34">
                        <a:extLst>
                          <a:ext uri="{FF2B5EF4-FFF2-40B4-BE49-F238E27FC236}">
                            <a16:creationId xmlns:a16="http://schemas.microsoft.com/office/drawing/2014/main" id="{3B48BFED-5028-488E-A5EB-C7C6876C7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0" name="Line 35">
                        <a:extLst>
                          <a:ext uri="{FF2B5EF4-FFF2-40B4-BE49-F238E27FC236}">
                            <a16:creationId xmlns:a16="http://schemas.microsoft.com/office/drawing/2014/main" id="{A0686B59-4B18-4912-A829-3CF7B1AAAF0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Line 36">
                        <a:extLst>
                          <a:ext uri="{FF2B5EF4-FFF2-40B4-BE49-F238E27FC236}">
                            <a16:creationId xmlns:a16="http://schemas.microsoft.com/office/drawing/2014/main" id="{CEF65551-C90B-4EA3-A051-2F384B88E2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Line 37">
                        <a:extLst>
                          <a:ext uri="{FF2B5EF4-FFF2-40B4-BE49-F238E27FC236}">
                            <a16:creationId xmlns:a16="http://schemas.microsoft.com/office/drawing/2014/main" id="{8C04E0AD-A18D-48B1-8A1D-A9AC1E19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Line 38">
                        <a:extLst>
                          <a:ext uri="{FF2B5EF4-FFF2-40B4-BE49-F238E27FC236}">
                            <a16:creationId xmlns:a16="http://schemas.microsoft.com/office/drawing/2014/main" id="{59557013-40AF-4893-8C3C-2DE3E621ED2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57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Line 39">
                        <a:extLst>
                          <a:ext uri="{FF2B5EF4-FFF2-40B4-BE49-F238E27FC236}">
                            <a16:creationId xmlns:a16="http://schemas.microsoft.com/office/drawing/2014/main" id="{30108BDB-A4BB-4E7E-B17C-FB7AB73B7EE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47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Line 40">
                        <a:extLst>
                          <a:ext uri="{FF2B5EF4-FFF2-40B4-BE49-F238E27FC236}">
                            <a16:creationId xmlns:a16="http://schemas.microsoft.com/office/drawing/2014/main" id="{46F296E5-113E-48B2-AC0E-1359D8DDF6F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37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6" name="Line 41">
                        <a:extLst>
                          <a:ext uri="{FF2B5EF4-FFF2-40B4-BE49-F238E27FC236}">
                            <a16:creationId xmlns:a16="http://schemas.microsoft.com/office/drawing/2014/main" id="{B896317A-0C54-4CBA-936B-366A1FE4CDE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28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7" name="Line 42">
                        <a:extLst>
                          <a:ext uri="{FF2B5EF4-FFF2-40B4-BE49-F238E27FC236}">
                            <a16:creationId xmlns:a16="http://schemas.microsoft.com/office/drawing/2014/main" id="{F2FBE0AB-ED3A-4F6F-AF82-9B728DD73F7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8" name="Line 43">
                        <a:extLst>
                          <a:ext uri="{FF2B5EF4-FFF2-40B4-BE49-F238E27FC236}">
                            <a16:creationId xmlns:a16="http://schemas.microsoft.com/office/drawing/2014/main" id="{6428513F-5ECA-4841-881D-2463399C2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9" name="Line 44">
                        <a:extLst>
                          <a:ext uri="{FF2B5EF4-FFF2-40B4-BE49-F238E27FC236}">
                            <a16:creationId xmlns:a16="http://schemas.microsoft.com/office/drawing/2014/main" id="{B97BFB01-9A41-4D76-82CC-611B8F9617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0" name="Line 45">
                        <a:extLst>
                          <a:ext uri="{FF2B5EF4-FFF2-40B4-BE49-F238E27FC236}">
                            <a16:creationId xmlns:a16="http://schemas.microsoft.com/office/drawing/2014/main" id="{240E811A-3A91-41B2-819B-52CA6260B6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1" name="Line 46">
                        <a:extLst>
                          <a:ext uri="{FF2B5EF4-FFF2-40B4-BE49-F238E27FC236}">
                            <a16:creationId xmlns:a16="http://schemas.microsoft.com/office/drawing/2014/main" id="{8CFB7C6B-79B1-448E-90E7-D7F91E0A7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2" name="Line 47">
                        <a:extLst>
                          <a:ext uri="{FF2B5EF4-FFF2-40B4-BE49-F238E27FC236}">
                            <a16:creationId xmlns:a16="http://schemas.microsoft.com/office/drawing/2014/main" id="{7D5F3E21-1B7D-4DA7-BFD3-B723052F8F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3" name="Line 48">
                        <a:extLst>
                          <a:ext uri="{FF2B5EF4-FFF2-40B4-BE49-F238E27FC236}">
                            <a16:creationId xmlns:a16="http://schemas.microsoft.com/office/drawing/2014/main" id="{B28D799E-7881-4E74-BF50-DD1EDF982E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49">
                        <a:extLst>
                          <a:ext uri="{FF2B5EF4-FFF2-40B4-BE49-F238E27FC236}">
                            <a16:creationId xmlns:a16="http://schemas.microsoft.com/office/drawing/2014/main" id="{33C18E8F-A86D-47BA-AA13-01361345DD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140"/>
                        <a:ext cx="0" cy="110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5" name="Line 50">
                        <a:extLst>
                          <a:ext uri="{FF2B5EF4-FFF2-40B4-BE49-F238E27FC236}">
                            <a16:creationId xmlns:a16="http://schemas.microsoft.com/office/drawing/2014/main" id="{9B511123-1BE5-49DE-90B6-3B96649793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Line 51">
                        <a:extLst>
                          <a:ext uri="{FF2B5EF4-FFF2-40B4-BE49-F238E27FC236}">
                            <a16:creationId xmlns:a16="http://schemas.microsoft.com/office/drawing/2014/main" id="{0FFEBA3B-41FC-4DF6-B657-7C97EDDA7B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7" name="Line 52">
                        <a:extLst>
                          <a:ext uri="{FF2B5EF4-FFF2-40B4-BE49-F238E27FC236}">
                            <a16:creationId xmlns:a16="http://schemas.microsoft.com/office/drawing/2014/main" id="{62A945A9-458F-4FA4-9F26-1192707D6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53">
                        <a:extLst>
                          <a:ext uri="{FF2B5EF4-FFF2-40B4-BE49-F238E27FC236}">
                            <a16:creationId xmlns:a16="http://schemas.microsoft.com/office/drawing/2014/main" id="{142A7C01-84FE-4597-910C-2B8230F4EEB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Line 54">
                        <a:extLst>
                          <a:ext uri="{FF2B5EF4-FFF2-40B4-BE49-F238E27FC236}">
                            <a16:creationId xmlns:a16="http://schemas.microsoft.com/office/drawing/2014/main" id="{41773346-0D8A-496E-8D51-AEDFD1898B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Line 55">
                        <a:extLst>
                          <a:ext uri="{FF2B5EF4-FFF2-40B4-BE49-F238E27FC236}">
                            <a16:creationId xmlns:a16="http://schemas.microsoft.com/office/drawing/2014/main" id="{4AAF3644-4641-43B6-802F-C326A91DCAF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Line 56">
                        <a:extLst>
                          <a:ext uri="{FF2B5EF4-FFF2-40B4-BE49-F238E27FC236}">
                            <a16:creationId xmlns:a16="http://schemas.microsoft.com/office/drawing/2014/main" id="{7E8CD003-D5D4-4B92-B8C6-265182F813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57">
                        <a:extLst>
                          <a:ext uri="{FF2B5EF4-FFF2-40B4-BE49-F238E27FC236}">
                            <a16:creationId xmlns:a16="http://schemas.microsoft.com/office/drawing/2014/main" id="{4C95A993-F7D0-499B-B985-42D64C6200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58">
                        <a:extLst>
                          <a:ext uri="{FF2B5EF4-FFF2-40B4-BE49-F238E27FC236}">
                            <a16:creationId xmlns:a16="http://schemas.microsoft.com/office/drawing/2014/main" id="{ABAEBB15-928E-4105-820E-25949F1C12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46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59">
                        <a:extLst>
                          <a:ext uri="{FF2B5EF4-FFF2-40B4-BE49-F238E27FC236}">
                            <a16:creationId xmlns:a16="http://schemas.microsoft.com/office/drawing/2014/main" id="{7C5D2EF8-5CBD-497C-BDE2-82110354E4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37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5" name="Line 60">
                        <a:extLst>
                          <a:ext uri="{FF2B5EF4-FFF2-40B4-BE49-F238E27FC236}">
                            <a16:creationId xmlns:a16="http://schemas.microsoft.com/office/drawing/2014/main" id="{4CF373AB-8A92-4BE9-B29C-64A7B21100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27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Line 61">
                        <a:extLst>
                          <a:ext uri="{FF2B5EF4-FFF2-40B4-BE49-F238E27FC236}">
                            <a16:creationId xmlns:a16="http://schemas.microsoft.com/office/drawing/2014/main" id="{5B49A8AE-5F6D-4114-94DE-425F5E31C4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17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7" name="Line 62">
                        <a:extLst>
                          <a:ext uri="{FF2B5EF4-FFF2-40B4-BE49-F238E27FC236}">
                            <a16:creationId xmlns:a16="http://schemas.microsoft.com/office/drawing/2014/main" id="{B93905CD-594B-4F81-B2D6-569DC19E13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8" name="Line 63">
                        <a:extLst>
                          <a:ext uri="{FF2B5EF4-FFF2-40B4-BE49-F238E27FC236}">
                            <a16:creationId xmlns:a16="http://schemas.microsoft.com/office/drawing/2014/main" id="{A4C2B026-F41A-49CD-8EEA-B55D34FD0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9" name="Line 64">
                        <a:extLst>
                          <a:ext uri="{FF2B5EF4-FFF2-40B4-BE49-F238E27FC236}">
                            <a16:creationId xmlns:a16="http://schemas.microsoft.com/office/drawing/2014/main" id="{9AB1837B-F035-455F-B0CF-836D9DA7E1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0" name="Line 65">
                        <a:extLst>
                          <a:ext uri="{FF2B5EF4-FFF2-40B4-BE49-F238E27FC236}">
                            <a16:creationId xmlns:a16="http://schemas.microsoft.com/office/drawing/2014/main" id="{1FCCCB60-DAE6-457B-807F-64B7413263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1" name="Line 66">
                        <a:extLst>
                          <a:ext uri="{FF2B5EF4-FFF2-40B4-BE49-F238E27FC236}">
                            <a16:creationId xmlns:a16="http://schemas.microsoft.com/office/drawing/2014/main" id="{E1D79A07-E6AF-4724-94AE-FCFB7355B3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2" name="Line 67">
                        <a:extLst>
                          <a:ext uri="{FF2B5EF4-FFF2-40B4-BE49-F238E27FC236}">
                            <a16:creationId xmlns:a16="http://schemas.microsoft.com/office/drawing/2014/main" id="{144C33B9-E52D-458B-9193-AC71A050AB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3" name="Line 68">
                        <a:extLst>
                          <a:ext uri="{FF2B5EF4-FFF2-40B4-BE49-F238E27FC236}">
                            <a16:creationId xmlns:a16="http://schemas.microsoft.com/office/drawing/2014/main" id="{09D76A49-2CD9-42B7-BD6D-9729FA5F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4" name="Line 69">
                        <a:extLst>
                          <a:ext uri="{FF2B5EF4-FFF2-40B4-BE49-F238E27FC236}">
                            <a16:creationId xmlns:a16="http://schemas.microsoft.com/office/drawing/2014/main" id="{726D0B30-DAD9-4616-B1DC-C82F9D4C62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51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5" name="Line 70">
                        <a:extLst>
                          <a:ext uri="{FF2B5EF4-FFF2-40B4-BE49-F238E27FC236}">
                            <a16:creationId xmlns:a16="http://schemas.microsoft.com/office/drawing/2014/main" id="{589459CF-AC8A-4DE9-82F2-252F188436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41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6" name="Line 71">
                        <a:extLst>
                          <a:ext uri="{FF2B5EF4-FFF2-40B4-BE49-F238E27FC236}">
                            <a16:creationId xmlns:a16="http://schemas.microsoft.com/office/drawing/2014/main" id="{C0F48EE8-EC79-42BB-A16E-90B3012385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32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Line 72">
                        <a:extLst>
                          <a:ext uri="{FF2B5EF4-FFF2-40B4-BE49-F238E27FC236}">
                            <a16:creationId xmlns:a16="http://schemas.microsoft.com/office/drawing/2014/main" id="{72F80974-50EF-40F5-B72F-49E46AA6C31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22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Line 73">
                        <a:extLst>
                          <a:ext uri="{FF2B5EF4-FFF2-40B4-BE49-F238E27FC236}">
                            <a16:creationId xmlns:a16="http://schemas.microsoft.com/office/drawing/2014/main" id="{03F81571-EB60-4CD3-BA99-930EED81A4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9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Line 74">
                        <a:extLst>
                          <a:ext uri="{FF2B5EF4-FFF2-40B4-BE49-F238E27FC236}">
                            <a16:creationId xmlns:a16="http://schemas.microsoft.com/office/drawing/2014/main" id="{168FD358-44ED-47D1-BD26-CB1B5657AC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0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0" name="Line 75">
                        <a:extLst>
                          <a:ext uri="{FF2B5EF4-FFF2-40B4-BE49-F238E27FC236}">
                            <a16:creationId xmlns:a16="http://schemas.microsoft.com/office/drawing/2014/main" id="{B5EBF180-1766-48F7-AFCB-9299EF7278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90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Line 76">
                        <a:extLst>
                          <a:ext uri="{FF2B5EF4-FFF2-40B4-BE49-F238E27FC236}">
                            <a16:creationId xmlns:a16="http://schemas.microsoft.com/office/drawing/2014/main" id="{8780A9F9-FEA6-4AAC-9001-90F6F9E71B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81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2" name="Line 77">
                        <a:extLst>
                          <a:ext uri="{FF2B5EF4-FFF2-40B4-BE49-F238E27FC236}">
                            <a16:creationId xmlns:a16="http://schemas.microsoft.com/office/drawing/2014/main" id="{9BC92829-570E-4170-9BC2-6ADD3C68E6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71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3" name="Line 78">
                        <a:extLst>
                          <a:ext uri="{FF2B5EF4-FFF2-40B4-BE49-F238E27FC236}">
                            <a16:creationId xmlns:a16="http://schemas.microsoft.com/office/drawing/2014/main" id="{39ECCDB3-7624-4F1B-BA0E-4A90321A94F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305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4" name="Line 79">
                        <a:extLst>
                          <a:ext uri="{FF2B5EF4-FFF2-40B4-BE49-F238E27FC236}">
                            <a16:creationId xmlns:a16="http://schemas.microsoft.com/office/drawing/2014/main" id="{A7D1B0A7-4C83-4242-96F7-4FE1E6800A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95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5" name="Line 80">
                        <a:extLst>
                          <a:ext uri="{FF2B5EF4-FFF2-40B4-BE49-F238E27FC236}">
                            <a16:creationId xmlns:a16="http://schemas.microsoft.com/office/drawing/2014/main" id="{4B904A2F-116C-48B7-BDF3-A3FFBE8E1C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85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6" name="Line 81">
                        <a:extLst>
                          <a:ext uri="{FF2B5EF4-FFF2-40B4-BE49-F238E27FC236}">
                            <a16:creationId xmlns:a16="http://schemas.microsoft.com/office/drawing/2014/main" id="{57CD8BCE-2D6F-4554-BCCE-1E3144242C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76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7" name="Line 82">
                        <a:extLst>
                          <a:ext uri="{FF2B5EF4-FFF2-40B4-BE49-F238E27FC236}">
                            <a16:creationId xmlns:a16="http://schemas.microsoft.com/office/drawing/2014/main" id="{3D8480A1-9158-4C34-AAB1-13D63932A2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66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08" name="Group 83">
                    <a:extLst>
                      <a:ext uri="{FF2B5EF4-FFF2-40B4-BE49-F238E27FC236}">
                        <a16:creationId xmlns:a16="http://schemas.microsoft.com/office/drawing/2014/main" id="{C956B0FF-40B8-4C0F-9D7B-12E72AEC0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27838" y="5943775"/>
                    <a:ext cx="620712" cy="88900"/>
                    <a:chOff x="4147" y="3703"/>
                    <a:chExt cx="391" cy="56"/>
                  </a:xfrm>
                </p:grpSpPr>
                <p:sp>
                  <p:nvSpPr>
                    <p:cNvPr id="309" name="Oval 84">
                      <a:extLst>
                        <a:ext uri="{FF2B5EF4-FFF2-40B4-BE49-F238E27FC236}">
                          <a16:creationId xmlns:a16="http://schemas.microsoft.com/office/drawing/2014/main" id="{E338973E-72F5-4222-AA46-1551AC238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7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Oval 85">
                      <a:extLst>
                        <a:ext uri="{FF2B5EF4-FFF2-40B4-BE49-F238E27FC236}">
                          <a16:creationId xmlns:a16="http://schemas.microsoft.com/office/drawing/2014/main" id="{BC98B83C-7126-43FD-9469-8E5F534734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Oval 86">
                      <a:extLst>
                        <a:ext uri="{FF2B5EF4-FFF2-40B4-BE49-F238E27FC236}">
                          <a16:creationId xmlns:a16="http://schemas.microsoft.com/office/drawing/2014/main" id="{D9791F23-C912-41AD-909C-05480FC423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4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Oval 87">
                      <a:extLst>
                        <a:ext uri="{FF2B5EF4-FFF2-40B4-BE49-F238E27FC236}">
                          <a16:creationId xmlns:a16="http://schemas.microsoft.com/office/drawing/2014/main" id="{CE646C9E-A1A6-4EFA-A9EE-38ADF0A31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8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Oval 88">
                      <a:extLst>
                        <a:ext uri="{FF2B5EF4-FFF2-40B4-BE49-F238E27FC236}">
                          <a16:creationId xmlns:a16="http://schemas.microsoft.com/office/drawing/2014/main" id="{881967F3-8DE3-42F5-8186-F00DBC57A2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2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4" name="Group 89">
                    <a:extLst>
                      <a:ext uri="{FF2B5EF4-FFF2-40B4-BE49-F238E27FC236}">
                        <a16:creationId xmlns:a16="http://schemas.microsoft.com/office/drawing/2014/main" id="{E1C0CF88-E668-470A-A849-C49755B27A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778497"/>
                    <a:ext cx="355600" cy="88900"/>
                    <a:chOff x="4235" y="3596"/>
                    <a:chExt cx="224" cy="56"/>
                  </a:xfrm>
                </p:grpSpPr>
                <p:sp>
                  <p:nvSpPr>
                    <p:cNvPr id="315" name="Oval 90">
                      <a:extLst>
                        <a:ext uri="{FF2B5EF4-FFF2-40B4-BE49-F238E27FC236}">
                          <a16:creationId xmlns:a16="http://schemas.microsoft.com/office/drawing/2014/main" id="{FB00F831-C9C5-4F55-9008-75F66A88C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5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Oval 91">
                      <a:extLst>
                        <a:ext uri="{FF2B5EF4-FFF2-40B4-BE49-F238E27FC236}">
                          <a16:creationId xmlns:a16="http://schemas.microsoft.com/office/drawing/2014/main" id="{3A5BC338-6F81-43E6-AA6D-879D2739F7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Oval 92">
                      <a:extLst>
                        <a:ext uri="{FF2B5EF4-FFF2-40B4-BE49-F238E27FC236}">
                          <a16:creationId xmlns:a16="http://schemas.microsoft.com/office/drawing/2014/main" id="{AD1989AE-6D38-4F39-8B94-43A45E9E6F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3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8" name="Group 93">
                    <a:extLst>
                      <a:ext uri="{FF2B5EF4-FFF2-40B4-BE49-F238E27FC236}">
                        <a16:creationId xmlns:a16="http://schemas.microsoft.com/office/drawing/2014/main" id="{2CB54F72-B433-4AE8-A42D-5EC7BCADD3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613221"/>
                    <a:ext cx="355600" cy="88900"/>
                    <a:chOff x="4233" y="3461"/>
                    <a:chExt cx="224" cy="56"/>
                  </a:xfrm>
                </p:grpSpPr>
                <p:sp>
                  <p:nvSpPr>
                    <p:cNvPr id="319" name="Oval 94">
                      <a:extLst>
                        <a:ext uri="{FF2B5EF4-FFF2-40B4-BE49-F238E27FC236}">
                          <a16:creationId xmlns:a16="http://schemas.microsoft.com/office/drawing/2014/main" id="{859DF725-C2D9-4D2C-A91D-1AB5F3E29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3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Oval 95">
                      <a:extLst>
                        <a:ext uri="{FF2B5EF4-FFF2-40B4-BE49-F238E27FC236}">
                          <a16:creationId xmlns:a16="http://schemas.microsoft.com/office/drawing/2014/main" id="{0CF90DE4-54F4-48D8-A700-40202B6DCD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7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Oval 96">
                      <a:extLst>
                        <a:ext uri="{FF2B5EF4-FFF2-40B4-BE49-F238E27FC236}">
                          <a16:creationId xmlns:a16="http://schemas.microsoft.com/office/drawing/2014/main" id="{D71E8BF1-3DA4-4D08-95E3-F017528DB2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2" name="Group 97">
                    <a:extLst>
                      <a:ext uri="{FF2B5EF4-FFF2-40B4-BE49-F238E27FC236}">
                        <a16:creationId xmlns:a16="http://schemas.microsoft.com/office/drawing/2014/main" id="{80022651-1EC7-45C4-8001-6509AEAE9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447945"/>
                    <a:ext cx="222250" cy="88900"/>
                    <a:chOff x="4231" y="3326"/>
                    <a:chExt cx="140" cy="56"/>
                  </a:xfrm>
                </p:grpSpPr>
                <p:sp>
                  <p:nvSpPr>
                    <p:cNvPr id="323" name="Oval 98">
                      <a:extLst>
                        <a:ext uri="{FF2B5EF4-FFF2-40B4-BE49-F238E27FC236}">
                          <a16:creationId xmlns:a16="http://schemas.microsoft.com/office/drawing/2014/main" id="{1696B06C-093E-42DC-9FFD-F13A9C9B62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Oval 99">
                      <a:extLst>
                        <a:ext uri="{FF2B5EF4-FFF2-40B4-BE49-F238E27FC236}">
                          <a16:creationId xmlns:a16="http://schemas.microsoft.com/office/drawing/2014/main" id="{4A51D075-DBB3-4507-B9A9-A3B8EA66BF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5" name="Group 100">
                    <a:extLst>
                      <a:ext uri="{FF2B5EF4-FFF2-40B4-BE49-F238E27FC236}">
                        <a16:creationId xmlns:a16="http://schemas.microsoft.com/office/drawing/2014/main" id="{9AB9EEC5-4F00-4945-95DF-3099A82676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282669"/>
                    <a:ext cx="222250" cy="88900"/>
                    <a:chOff x="4229" y="3191"/>
                    <a:chExt cx="140" cy="56"/>
                  </a:xfrm>
                </p:grpSpPr>
                <p:sp>
                  <p:nvSpPr>
                    <p:cNvPr id="326" name="Oval 101">
                      <a:extLst>
                        <a:ext uri="{FF2B5EF4-FFF2-40B4-BE49-F238E27FC236}">
                          <a16:creationId xmlns:a16="http://schemas.microsoft.com/office/drawing/2014/main" id="{AB6C21D0-6341-4958-B21B-2E1864E1DE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9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Oval 102">
                      <a:extLst>
                        <a:ext uri="{FF2B5EF4-FFF2-40B4-BE49-F238E27FC236}">
                          <a16:creationId xmlns:a16="http://schemas.microsoft.com/office/drawing/2014/main" id="{46D4893A-6E17-4558-AA52-24F299C30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8" name="Group 103">
                    <a:extLst>
                      <a:ext uri="{FF2B5EF4-FFF2-40B4-BE49-F238E27FC236}">
                        <a16:creationId xmlns:a16="http://schemas.microsoft.com/office/drawing/2014/main" id="{D2E4A24C-50E3-40A5-880B-297E4FF2C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117393"/>
                    <a:ext cx="222250" cy="88900"/>
                    <a:chOff x="4227" y="3056"/>
                    <a:chExt cx="140" cy="56"/>
                  </a:xfrm>
                </p:grpSpPr>
                <p:sp>
                  <p:nvSpPr>
                    <p:cNvPr id="329" name="Oval 104">
                      <a:extLst>
                        <a:ext uri="{FF2B5EF4-FFF2-40B4-BE49-F238E27FC236}">
                          <a16:creationId xmlns:a16="http://schemas.microsoft.com/office/drawing/2014/main" id="{A1D9D8C4-8DDC-4217-87E2-CACE123750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7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Oval 105">
                      <a:extLst>
                        <a:ext uri="{FF2B5EF4-FFF2-40B4-BE49-F238E27FC236}">
                          <a16:creationId xmlns:a16="http://schemas.microsoft.com/office/drawing/2014/main" id="{D5E49BC3-FD12-4AC1-B77F-28A57A9A0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1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1" name="Oval 106">
                    <a:extLst>
                      <a:ext uri="{FF2B5EF4-FFF2-40B4-BE49-F238E27FC236}">
                        <a16:creationId xmlns:a16="http://schemas.microsoft.com/office/drawing/2014/main" id="{DD3CA165-9F89-410C-B94A-4421D6CB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952117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107">
                    <a:extLst>
                      <a:ext uri="{FF2B5EF4-FFF2-40B4-BE49-F238E27FC236}">
                        <a16:creationId xmlns:a16="http://schemas.microsoft.com/office/drawing/2014/main" id="{32EB5294-9408-4E4E-AC70-8ACE480DD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786841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id="{CC3B1DA6-07AF-4D4F-AD44-28266AA83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621565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Oval 109">
                    <a:extLst>
                      <a:ext uri="{FF2B5EF4-FFF2-40B4-BE49-F238E27FC236}">
                        <a16:creationId xmlns:a16="http://schemas.microsoft.com/office/drawing/2014/main" id="{77CDCF49-6F3F-49AC-AB49-4C71697F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456289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id="{DF72A2AD-F716-46C3-82F1-1817AFFD0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291013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2118E398-F9FD-460B-8479-CEE1752FC2ED}"/>
                      </a:ext>
                    </a:extLst>
                  </p:cNvPr>
                  <p:cNvGrpSpPr/>
                  <p:nvPr/>
                </p:nvGrpSpPr>
                <p:grpSpPr>
                  <a:xfrm>
                    <a:off x="6810375" y="3333750"/>
                    <a:ext cx="663575" cy="4556125"/>
                    <a:chOff x="6810375" y="3333750"/>
                    <a:chExt cx="663575" cy="4556125"/>
                  </a:xfrm>
                </p:grpSpPr>
                <p:sp>
                  <p:nvSpPr>
                    <p:cNvPr id="337" name="Line 6">
                      <a:extLst>
                        <a:ext uri="{FF2B5EF4-FFF2-40B4-BE49-F238E27FC236}">
                          <a16:creationId xmlns:a16="http://schemas.microsoft.com/office/drawing/2014/main" id="{EFA898D0-6579-4A7F-96D3-557598D4A0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473950" y="3333750"/>
                      <a:ext cx="0" cy="454062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7">
                      <a:extLst>
                        <a:ext uri="{FF2B5EF4-FFF2-40B4-BE49-F238E27FC236}">
                          <a16:creationId xmlns:a16="http://schemas.microsoft.com/office/drawing/2014/main" id="{27AB8E79-6397-48DA-9550-BC138BC981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10375" y="3333750"/>
                      <a:ext cx="0" cy="455612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" name="Line 118 1">
                    <a:extLst>
                      <a:ext uri="{FF2B5EF4-FFF2-40B4-BE49-F238E27FC236}">
                        <a16:creationId xmlns:a16="http://schemas.microsoft.com/office/drawing/2014/main" id="{D78EA1CE-293B-4915-842E-EB29F3BFE6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2038350"/>
                    <a:ext cx="0" cy="16954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Line 118 2">
                    <a:extLst>
                      <a:ext uri="{FF2B5EF4-FFF2-40B4-BE49-F238E27FC236}">
                        <a16:creationId xmlns:a16="http://schemas.microsoft.com/office/drawing/2014/main" id="{34A33D16-6123-4B7F-87D1-F01629C8F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1733550"/>
                    <a:ext cx="0" cy="23050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41" name="Group 184">
                    <a:extLst>
                      <a:ext uri="{FF2B5EF4-FFF2-40B4-BE49-F238E27FC236}">
                        <a16:creationId xmlns:a16="http://schemas.microsoft.com/office/drawing/2014/main" id="{9CFE8B54-6AB5-4E3F-9624-98B57ADE14AE}"/>
                      </a:ext>
                    </a:extLst>
                  </p:cNvPr>
                  <p:cNvGrpSpPr/>
                  <p:nvPr/>
                </p:nvGrpSpPr>
                <p:grpSpPr>
                  <a:xfrm>
                    <a:off x="2957513" y="1573213"/>
                    <a:ext cx="3281362" cy="2192337"/>
                    <a:chOff x="881063" y="1573213"/>
                    <a:chExt cx="3281362" cy="2192337"/>
                  </a:xfrm>
                </p:grpSpPr>
                <p:sp>
                  <p:nvSpPr>
                    <p:cNvPr id="342" name="Line 130">
                      <a:extLst>
                        <a:ext uri="{FF2B5EF4-FFF2-40B4-BE49-F238E27FC236}">
                          <a16:creationId xmlns:a16="http://schemas.microsoft.com/office/drawing/2014/main" id="{D65CD18B-B3CC-417F-A294-971F5A278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94694" y="31615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131">
                      <a:extLst>
                        <a:ext uri="{FF2B5EF4-FFF2-40B4-BE49-F238E27FC236}">
                          <a16:creationId xmlns:a16="http://schemas.microsoft.com/office/drawing/2014/main" id="{433B70FB-CD33-4801-BD94-E7773314C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15344" y="30630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132">
                      <a:extLst>
                        <a:ext uri="{FF2B5EF4-FFF2-40B4-BE49-F238E27FC236}">
                          <a16:creationId xmlns:a16="http://schemas.microsoft.com/office/drawing/2014/main" id="{0AB842AF-9C9F-4F5A-B51D-FC8AE2DF58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35994" y="29646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133">
                      <a:extLst>
                        <a:ext uri="{FF2B5EF4-FFF2-40B4-BE49-F238E27FC236}">
                          <a16:creationId xmlns:a16="http://schemas.microsoft.com/office/drawing/2014/main" id="{F9AD55DD-B6C3-4748-B1ED-617AE61E59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356644" y="28662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134">
                      <a:extLst>
                        <a:ext uri="{FF2B5EF4-FFF2-40B4-BE49-F238E27FC236}">
                          <a16:creationId xmlns:a16="http://schemas.microsoft.com/office/drawing/2014/main" id="{F9C405A9-E7DE-482F-BB54-E7CAC1773E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135">
                      <a:extLst>
                        <a:ext uri="{FF2B5EF4-FFF2-40B4-BE49-F238E27FC236}">
                          <a16:creationId xmlns:a16="http://schemas.microsoft.com/office/drawing/2014/main" id="{FD110889-CEB2-4698-BCEC-CADEFE0948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136">
                      <a:extLst>
                        <a:ext uri="{FF2B5EF4-FFF2-40B4-BE49-F238E27FC236}">
                          <a16:creationId xmlns:a16="http://schemas.microsoft.com/office/drawing/2014/main" id="{291D91CA-A57E-4083-9B28-16E899A63E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Line 137">
                      <a:extLst>
                        <a:ext uri="{FF2B5EF4-FFF2-40B4-BE49-F238E27FC236}">
                          <a16:creationId xmlns:a16="http://schemas.microsoft.com/office/drawing/2014/main" id="{DFC02159-89B7-4835-BC25-51A089F061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Line 138">
                      <a:extLst>
                        <a:ext uri="{FF2B5EF4-FFF2-40B4-BE49-F238E27FC236}">
                          <a16:creationId xmlns:a16="http://schemas.microsoft.com/office/drawing/2014/main" id="{D9939A21-3226-4EBB-AE35-49495C8B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Line 139">
                      <a:extLst>
                        <a:ext uri="{FF2B5EF4-FFF2-40B4-BE49-F238E27FC236}">
                          <a16:creationId xmlns:a16="http://schemas.microsoft.com/office/drawing/2014/main" id="{E4802C99-945B-47FB-A51E-CE70ACC5B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Line 140">
                      <a:extLst>
                        <a:ext uri="{FF2B5EF4-FFF2-40B4-BE49-F238E27FC236}">
                          <a16:creationId xmlns:a16="http://schemas.microsoft.com/office/drawing/2014/main" id="{AC9AEBCC-0272-422B-B713-1A57FAA5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Line 141">
                      <a:extLst>
                        <a:ext uri="{FF2B5EF4-FFF2-40B4-BE49-F238E27FC236}">
                          <a16:creationId xmlns:a16="http://schemas.microsoft.com/office/drawing/2014/main" id="{C524BA02-AF95-4327-BFED-4F3313B300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Line 142">
                      <a:extLst>
                        <a:ext uri="{FF2B5EF4-FFF2-40B4-BE49-F238E27FC236}">
                          <a16:creationId xmlns:a16="http://schemas.microsoft.com/office/drawing/2014/main" id="{C7ADE29B-BFD9-40CE-820D-C0D6ED3385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77256" y="31710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" name="Line 143">
                      <a:extLst>
                        <a:ext uri="{FF2B5EF4-FFF2-40B4-BE49-F238E27FC236}">
                          <a16:creationId xmlns:a16="http://schemas.microsoft.com/office/drawing/2014/main" id="{DC69A222-789D-42A4-94D7-B3E986CECF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97906" y="30726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Line 144">
                      <a:extLst>
                        <a:ext uri="{FF2B5EF4-FFF2-40B4-BE49-F238E27FC236}">
                          <a16:creationId xmlns:a16="http://schemas.microsoft.com/office/drawing/2014/main" id="{AC892225-5E94-48BD-A419-04C04BD59E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18556" y="29741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Line 145">
                      <a:extLst>
                        <a:ext uri="{FF2B5EF4-FFF2-40B4-BE49-F238E27FC236}">
                          <a16:creationId xmlns:a16="http://schemas.microsoft.com/office/drawing/2014/main" id="{410EDAC4-0B39-4686-B7E3-63F9B4313D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40794" y="28741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Line 146">
                      <a:extLst>
                        <a:ext uri="{FF2B5EF4-FFF2-40B4-BE49-F238E27FC236}">
                          <a16:creationId xmlns:a16="http://schemas.microsoft.com/office/drawing/2014/main" id="{83A923A4-2D90-48A6-B153-CECE673B4A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Line 147">
                      <a:extLst>
                        <a:ext uri="{FF2B5EF4-FFF2-40B4-BE49-F238E27FC236}">
                          <a16:creationId xmlns:a16="http://schemas.microsoft.com/office/drawing/2014/main" id="{38139C46-DD47-4548-A317-F042800338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Line 148">
                      <a:extLst>
                        <a:ext uri="{FF2B5EF4-FFF2-40B4-BE49-F238E27FC236}">
                          <a16:creationId xmlns:a16="http://schemas.microsoft.com/office/drawing/2014/main" id="{DB4E82FA-20FE-4682-8F7A-30625C5A8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Line 149">
                      <a:extLst>
                        <a:ext uri="{FF2B5EF4-FFF2-40B4-BE49-F238E27FC236}">
                          <a16:creationId xmlns:a16="http://schemas.microsoft.com/office/drawing/2014/main" id="{8B2652CA-AF1D-4BD4-ACB2-5052E9AFA4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150">
                      <a:extLst>
                        <a:ext uri="{FF2B5EF4-FFF2-40B4-BE49-F238E27FC236}">
                          <a16:creationId xmlns:a16="http://schemas.microsoft.com/office/drawing/2014/main" id="{D7780434-59BF-433F-9AF7-15649307AA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Line 151">
                      <a:extLst>
                        <a:ext uri="{FF2B5EF4-FFF2-40B4-BE49-F238E27FC236}">
                          <a16:creationId xmlns:a16="http://schemas.microsoft.com/office/drawing/2014/main" id="{3122B659-BC13-4729-81B4-B3B47D3FF0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152">
                      <a:extLst>
                        <a:ext uri="{FF2B5EF4-FFF2-40B4-BE49-F238E27FC236}">
                          <a16:creationId xmlns:a16="http://schemas.microsoft.com/office/drawing/2014/main" id="{E3731359-9917-407E-94F8-DCCCCED5D2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154">
                      <a:extLst>
                        <a:ext uri="{FF2B5EF4-FFF2-40B4-BE49-F238E27FC236}">
                          <a16:creationId xmlns:a16="http://schemas.microsoft.com/office/drawing/2014/main" id="{365BAB2B-3CED-4417-A688-2EE479F3D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155">
                      <a:extLst>
                        <a:ext uri="{FF2B5EF4-FFF2-40B4-BE49-F238E27FC236}">
                          <a16:creationId xmlns:a16="http://schemas.microsoft.com/office/drawing/2014/main" id="{9C7F9025-D98F-4D19-B319-53A4F33394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156">
                      <a:extLst>
                        <a:ext uri="{FF2B5EF4-FFF2-40B4-BE49-F238E27FC236}">
                          <a16:creationId xmlns:a16="http://schemas.microsoft.com/office/drawing/2014/main" id="{68DE8A75-8963-4CBF-8E86-D395A99CC7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157">
                      <a:extLst>
                        <a:ext uri="{FF2B5EF4-FFF2-40B4-BE49-F238E27FC236}">
                          <a16:creationId xmlns:a16="http://schemas.microsoft.com/office/drawing/2014/main" id="{F376D657-6846-436E-87C8-2A18038A1A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158">
                      <a:extLst>
                        <a:ext uri="{FF2B5EF4-FFF2-40B4-BE49-F238E27FC236}">
                          <a16:creationId xmlns:a16="http://schemas.microsoft.com/office/drawing/2014/main" id="{27B431B5-0E21-45E1-BE80-4F95F96296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159">
                      <a:extLst>
                        <a:ext uri="{FF2B5EF4-FFF2-40B4-BE49-F238E27FC236}">
                          <a16:creationId xmlns:a16="http://schemas.microsoft.com/office/drawing/2014/main" id="{2E8160A1-F6D6-4473-B7F8-195D33C8DB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160">
                      <a:extLst>
                        <a:ext uri="{FF2B5EF4-FFF2-40B4-BE49-F238E27FC236}">
                          <a16:creationId xmlns:a16="http://schemas.microsoft.com/office/drawing/2014/main" id="{9C945CE9-B6B1-4634-A216-D9B4EDC5F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161">
                      <a:extLst>
                        <a:ext uri="{FF2B5EF4-FFF2-40B4-BE49-F238E27FC236}">
                          <a16:creationId xmlns:a16="http://schemas.microsoft.com/office/drawing/2014/main" id="{945FD4B5-974E-4AB0-BC64-103A0BF692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162">
                      <a:extLst>
                        <a:ext uri="{FF2B5EF4-FFF2-40B4-BE49-F238E27FC236}">
                          <a16:creationId xmlns:a16="http://schemas.microsoft.com/office/drawing/2014/main" id="{9F8AC8AD-3556-41E4-B65F-FE10176523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447256" y="19804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Line 163">
                      <a:extLst>
                        <a:ext uri="{FF2B5EF4-FFF2-40B4-BE49-F238E27FC236}">
                          <a16:creationId xmlns:a16="http://schemas.microsoft.com/office/drawing/2014/main" id="{3DBB8DE4-DED0-4AA9-BAA1-837DD16E0C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67906" y="18819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Line 164">
                      <a:extLst>
                        <a:ext uri="{FF2B5EF4-FFF2-40B4-BE49-F238E27FC236}">
                          <a16:creationId xmlns:a16="http://schemas.microsoft.com/office/drawing/2014/main" id="{6181B7D5-BDF8-4208-B43C-C8F4A7EA6B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90144" y="17835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Line 165">
                      <a:extLst>
                        <a:ext uri="{FF2B5EF4-FFF2-40B4-BE49-F238E27FC236}">
                          <a16:creationId xmlns:a16="http://schemas.microsoft.com/office/drawing/2014/main" id="{C54FB17F-6A43-457F-9B3A-B1CA38B107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10794" y="16851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Line 166">
                      <a:extLst>
                        <a:ext uri="{FF2B5EF4-FFF2-40B4-BE49-F238E27FC236}">
                          <a16:creationId xmlns:a16="http://schemas.microsoft.com/office/drawing/2014/main" id="{335C4E25-0F42-438F-BE40-50C48F8A07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Line 167">
                      <a:extLst>
                        <a:ext uri="{FF2B5EF4-FFF2-40B4-BE49-F238E27FC236}">
                          <a16:creationId xmlns:a16="http://schemas.microsoft.com/office/drawing/2014/main" id="{C089973B-0712-42BB-B6DD-A67FBE50D8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Line 168">
                      <a:extLst>
                        <a:ext uri="{FF2B5EF4-FFF2-40B4-BE49-F238E27FC236}">
                          <a16:creationId xmlns:a16="http://schemas.microsoft.com/office/drawing/2014/main" id="{36170912-4CF6-4142-A260-7F6E580CF1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Line 169">
                      <a:extLst>
                        <a:ext uri="{FF2B5EF4-FFF2-40B4-BE49-F238E27FC236}">
                          <a16:creationId xmlns:a16="http://schemas.microsoft.com/office/drawing/2014/main" id="{B00449B1-781D-4977-990B-76408CE15D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Line 170">
                      <a:extLst>
                        <a:ext uri="{FF2B5EF4-FFF2-40B4-BE49-F238E27FC236}">
                          <a16:creationId xmlns:a16="http://schemas.microsoft.com/office/drawing/2014/main" id="{6A3E8F59-739F-4B4A-8A22-DA88691185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Line 171">
                      <a:extLst>
                        <a:ext uri="{FF2B5EF4-FFF2-40B4-BE49-F238E27FC236}">
                          <a16:creationId xmlns:a16="http://schemas.microsoft.com/office/drawing/2014/main" id="{7B1D3759-D517-421F-A9B7-DD0A2BE64B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Line 172">
                      <a:extLst>
                        <a:ext uri="{FF2B5EF4-FFF2-40B4-BE49-F238E27FC236}">
                          <a16:creationId xmlns:a16="http://schemas.microsoft.com/office/drawing/2014/main" id="{0C79CA41-BC36-4551-8A2C-1AD1D236A2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Line 173">
                      <a:extLst>
                        <a:ext uri="{FF2B5EF4-FFF2-40B4-BE49-F238E27FC236}">
                          <a16:creationId xmlns:a16="http://schemas.microsoft.com/office/drawing/2014/main" id="{AAAB719D-0EFD-4C3F-A331-9DC36CBCF2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07582" y="20867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Line 174">
                      <a:extLst>
                        <a:ext uri="{FF2B5EF4-FFF2-40B4-BE49-F238E27FC236}">
                          <a16:creationId xmlns:a16="http://schemas.microsoft.com/office/drawing/2014/main" id="{590A6392-17B4-4166-A872-C884AD7E04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28232" y="19883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Line 175">
                      <a:extLst>
                        <a:ext uri="{FF2B5EF4-FFF2-40B4-BE49-F238E27FC236}">
                          <a16:creationId xmlns:a16="http://schemas.microsoft.com/office/drawing/2014/main" id="{B86539E8-F766-4216-9354-36E68E376C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750469" y="188991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Line 176">
                      <a:extLst>
                        <a:ext uri="{FF2B5EF4-FFF2-40B4-BE49-F238E27FC236}">
                          <a16:creationId xmlns:a16="http://schemas.microsoft.com/office/drawing/2014/main" id="{D1A33C9A-80BB-42E8-BFAA-BCDF2B63BE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71119" y="17914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Line 177">
                      <a:extLst>
                        <a:ext uri="{FF2B5EF4-FFF2-40B4-BE49-F238E27FC236}">
                          <a16:creationId xmlns:a16="http://schemas.microsoft.com/office/drawing/2014/main" id="{CB764C24-E582-4D70-AED9-DC8812B234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388269" y="36536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Line 178">
                      <a:extLst>
                        <a:ext uri="{FF2B5EF4-FFF2-40B4-BE49-F238E27FC236}">
                          <a16:creationId xmlns:a16="http://schemas.microsoft.com/office/drawing/2014/main" id="{BAC062FF-DA14-470B-98F6-7616629585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08919" y="3556794"/>
                      <a:ext cx="22383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Line 179">
                      <a:extLst>
                        <a:ext uri="{FF2B5EF4-FFF2-40B4-BE49-F238E27FC236}">
                          <a16:creationId xmlns:a16="http://schemas.microsoft.com/office/drawing/2014/main" id="{F60EFA6B-6C24-4128-B526-D3D0E000AC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31156" y="34567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Line 180">
                      <a:extLst>
                        <a:ext uri="{FF2B5EF4-FFF2-40B4-BE49-F238E27FC236}">
                          <a16:creationId xmlns:a16="http://schemas.microsoft.com/office/drawing/2014/main" id="{3150DB95-11A3-49A3-BC8E-6A2F2B225E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751806" y="33583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Line 181">
                      <a:extLst>
                        <a:ext uri="{FF2B5EF4-FFF2-40B4-BE49-F238E27FC236}">
                          <a16:creationId xmlns:a16="http://schemas.microsoft.com/office/drawing/2014/main" id="{B24C4C5E-D55B-4E26-8899-5983C8C92C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72456" y="32599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Line 182">
                      <a:extLst>
                        <a:ext uri="{FF2B5EF4-FFF2-40B4-BE49-F238E27FC236}">
                          <a16:creationId xmlns:a16="http://schemas.microsoft.com/office/drawing/2014/main" id="{DF6DA94E-D1F7-4057-8FC4-CBE6C1EA2D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70831" y="36631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Line 183">
                      <a:extLst>
                        <a:ext uri="{FF2B5EF4-FFF2-40B4-BE49-F238E27FC236}">
                          <a16:creationId xmlns:a16="http://schemas.microsoft.com/office/drawing/2014/main" id="{69F7D4A2-767D-459C-8193-DCA508C9BF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91481" y="35647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Line 184">
                      <a:extLst>
                        <a:ext uri="{FF2B5EF4-FFF2-40B4-BE49-F238E27FC236}">
                          <a16:creationId xmlns:a16="http://schemas.microsoft.com/office/drawing/2014/main" id="{C63D7033-B193-4A4C-ABFD-865149F572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13718" y="34663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Line 185">
                      <a:extLst>
                        <a:ext uri="{FF2B5EF4-FFF2-40B4-BE49-F238E27FC236}">
                          <a16:creationId xmlns:a16="http://schemas.microsoft.com/office/drawing/2014/main" id="{1629C291-CF34-41B4-92DF-FD78C32D83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34368" y="33678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Line 186">
                      <a:extLst>
                        <a:ext uri="{FF2B5EF4-FFF2-40B4-BE49-F238E27FC236}">
                          <a16:creationId xmlns:a16="http://schemas.microsoft.com/office/drawing/2014/main" id="{CA381EC3-91A1-422B-882E-03C758D8B3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055018" y="32694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398" name="Picture 187">
                      <a:extLst>
                        <a:ext uri="{FF2B5EF4-FFF2-40B4-BE49-F238E27FC236}">
                          <a16:creationId xmlns:a16="http://schemas.microsoft.com/office/drawing/2014/main" id="{19C7BE2B-9DF0-48B9-8FA1-06C6525D474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 rot="3021679">
                      <a:off x="2389981" y="794545"/>
                      <a:ext cx="263525" cy="328136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sp>
                  <p:nvSpPr>
                    <p:cNvPr id="399" name="Oval 188">
                      <a:extLst>
                        <a:ext uri="{FF2B5EF4-FFF2-40B4-BE49-F238E27FC236}">
                          <a16:creationId xmlns:a16="http://schemas.microsoft.com/office/drawing/2014/main" id="{E6ED2BF9-F120-4C25-B1FD-7B37DD8D1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40188" y="1685925"/>
                      <a:ext cx="88900" cy="952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158A3E97-A1CA-46A2-99CC-BE8EC84D2A47}"/>
                        </a:ext>
                      </a:extLst>
                    </p:cNvPr>
                    <p:cNvSpPr/>
                    <p:nvPr/>
                  </p:nvSpPr>
                  <p:spPr bwMode="auto">
                    <a:xfrm rot="19190903">
                      <a:off x="2493963" y="2663825"/>
                      <a:ext cx="557212" cy="228600"/>
                    </a:xfrm>
                    <a:prstGeom prst="rect">
                      <a:avLst/>
                    </a:prstGeom>
                    <a:solidFill>
                      <a:schemeClr val="bg2">
                        <a:lumMod val="65000"/>
                      </a:schemeClr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  <a:defRPr/>
                      </a:pPr>
                      <a:endParaRPr lang="en-US" sz="280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401" name="Oval 200">
                      <a:extLst>
                        <a:ext uri="{FF2B5EF4-FFF2-40B4-BE49-F238E27FC236}">
                          <a16:creationId xmlns:a16="http://schemas.microsoft.com/office/drawing/2014/main" id="{29B7F859-AED0-4949-A57E-10333235C1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19400" y="25908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 algn="ctr">
                      <a:solidFill>
                        <a:srgbClr val="FF0000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02" name="AutoShape 10">
                    <a:extLst>
                      <a:ext uri="{FF2B5EF4-FFF2-40B4-BE49-F238E27FC236}">
                        <a16:creationId xmlns:a16="http://schemas.microsoft.com/office/drawing/2014/main" id="{2E0AD8AB-816B-41DE-947D-A40162301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964423"/>
                    <a:ext cx="514052" cy="23745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>
                      <a:lumMod val="50000"/>
                    </a:schemeClr>
                  </a:solidFill>
                  <a:ln w="28575">
                    <a:noFill/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11">
                    <a:extLst>
                      <a:ext uri="{FF2B5EF4-FFF2-40B4-BE49-F238E27FC236}">
                        <a16:creationId xmlns:a16="http://schemas.microsoft.com/office/drawing/2014/main" id="{906E4F5F-5F9D-4527-8B04-C1A508A6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38155" y="1913530"/>
                    <a:ext cx="514052" cy="8568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AutoShape 12">
                    <a:extLst>
                      <a:ext uri="{FF2B5EF4-FFF2-40B4-BE49-F238E27FC236}">
                        <a16:creationId xmlns:a16="http://schemas.microsoft.com/office/drawing/2014/main" id="{E25DFEB6-C4F7-4C4F-86C9-FD22C0924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622725"/>
                    <a:ext cx="514052" cy="56876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05" name="Picture 13 1" descr="Product Picture">
                    <a:extLst>
                      <a:ext uri="{FF2B5EF4-FFF2-40B4-BE49-F238E27FC236}">
                        <a16:creationId xmlns:a16="http://schemas.microsoft.com/office/drawing/2014/main" id="{9E5C6BDA-2D5E-433E-A370-6D450D335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20000" r="63148" b="48000"/>
                  <a:stretch>
                    <a:fillRect/>
                  </a:stretch>
                </p:blipFill>
                <p:spPr bwMode="auto">
                  <a:xfrm flipH="1">
                    <a:off x="469081" y="1629784"/>
                    <a:ext cx="411010" cy="3577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06" name="Rectangle 14 1">
                    <a:extLst>
                      <a:ext uri="{FF2B5EF4-FFF2-40B4-BE49-F238E27FC236}">
                        <a16:creationId xmlns:a16="http://schemas.microsoft.com/office/drawing/2014/main" id="{B6D0F88B-DAA1-4791-AFA6-FC0CC929A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6345" y="1877579"/>
                    <a:ext cx="42838" cy="114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AutoShape 15">
                    <a:extLst>
                      <a:ext uri="{FF2B5EF4-FFF2-40B4-BE49-F238E27FC236}">
                        <a16:creationId xmlns:a16="http://schemas.microsoft.com/office/drawing/2014/main" id="{17DEA88B-282A-4401-AF3D-4E2A4E142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437814" y="1854440"/>
                    <a:ext cx="113476" cy="30217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oup 16">
                    <a:extLst>
                      <a:ext uri="{FF2B5EF4-FFF2-40B4-BE49-F238E27FC236}">
                        <a16:creationId xmlns:a16="http://schemas.microsoft.com/office/drawing/2014/main" id="{D93C0B6D-2BE8-4B2F-8AA6-DD27627AD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73469" y="1548965"/>
                    <a:ext cx="453848" cy="85686"/>
                    <a:chOff x="2282" y="276"/>
                    <a:chExt cx="580" cy="111"/>
                  </a:xfrm>
                </p:grpSpPr>
                <p:sp>
                  <p:nvSpPr>
                    <p:cNvPr id="409" name="Arc 17">
                      <a:extLst>
                        <a:ext uri="{FF2B5EF4-FFF2-40B4-BE49-F238E27FC236}">
                          <a16:creationId xmlns:a16="http://schemas.microsoft.com/office/drawing/2014/main" id="{2A6AE2D5-24FF-465A-A84D-B429907F3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H="1">
                      <a:off x="2282" y="276"/>
                      <a:ext cx="40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Arc 18">
                      <a:extLst>
                        <a:ext uri="{FF2B5EF4-FFF2-40B4-BE49-F238E27FC236}">
                          <a16:creationId xmlns:a16="http://schemas.microsoft.com/office/drawing/2014/main" id="{62D3560E-5471-4489-9360-CC88564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>
                      <a:off x="2823" y="276"/>
                      <a:ext cx="39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AutoShape 19">
                    <a:extLst>
                      <a:ext uri="{FF2B5EF4-FFF2-40B4-BE49-F238E27FC236}">
                        <a16:creationId xmlns:a16="http://schemas.microsoft.com/office/drawing/2014/main" id="{D0FC8D39-74C8-414E-ABE7-4A67CF664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280363" y="1596862"/>
                    <a:ext cx="446901" cy="92634"/>
                  </a:xfrm>
                  <a:custGeom>
                    <a:avLst/>
                    <a:gdLst>
                      <a:gd name="T0" fmla="*/ 364 w 21600"/>
                      <a:gd name="T1" fmla="*/ 40 h 21600"/>
                      <a:gd name="T2" fmla="*/ 193 w 21600"/>
                      <a:gd name="T3" fmla="*/ 80 h 21600"/>
                      <a:gd name="T4" fmla="*/ 22 w 21600"/>
                      <a:gd name="T5" fmla="*/ 40 h 21600"/>
                      <a:gd name="T6" fmla="*/ 193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022 w 21600"/>
                      <a:gd name="T13" fmla="*/ 2970 h 21600"/>
                      <a:gd name="T14" fmla="*/ 18578 w 21600"/>
                      <a:gd name="T15" fmla="*/ 1863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435" y="21600"/>
                        </a:lnTo>
                        <a:lnTo>
                          <a:pt x="1916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21">
                    <a:extLst>
                      <a:ext uri="{FF2B5EF4-FFF2-40B4-BE49-F238E27FC236}">
                        <a16:creationId xmlns:a16="http://schemas.microsoft.com/office/drawing/2014/main" id="{89579340-F01A-48DC-AE95-448C0F162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76758" y="1504197"/>
                    <a:ext cx="444848" cy="98240"/>
                  </a:xfrm>
                  <a:custGeom>
                    <a:avLst/>
                    <a:gdLst>
                      <a:gd name="T0" fmla="*/ 0 w 288"/>
                      <a:gd name="T1" fmla="*/ 144 h 144"/>
                      <a:gd name="T2" fmla="*/ 0 w 288"/>
                      <a:gd name="T3" fmla="*/ 0 h 144"/>
                      <a:gd name="T4" fmla="*/ 288 w 288"/>
                      <a:gd name="T5" fmla="*/ 0 h 144"/>
                      <a:gd name="T6" fmla="*/ 288 w 288"/>
                      <a:gd name="T7" fmla="*/ 144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8"/>
                      <a:gd name="T13" fmla="*/ 0 h 144"/>
                      <a:gd name="T14" fmla="*/ 288 w 288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8" h="144">
                        <a:moveTo>
                          <a:pt x="0" y="144"/>
                        </a:move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1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207">
                    <a:extLst>
                      <a:ext uri="{FF2B5EF4-FFF2-40B4-BE49-F238E27FC236}">
                        <a16:creationId xmlns:a16="http://schemas.microsoft.com/office/drawing/2014/main" id="{F503B82C-A145-4E89-BE82-A4E11B14D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054" y="6788037"/>
                    <a:ext cx="2223829" cy="1141794"/>
                  </a:xfrm>
                  <a:custGeom>
                    <a:avLst/>
                    <a:gdLst>
                      <a:gd name="connsiteX0" fmla="*/ 0 w 5310835"/>
                      <a:gd name="connsiteY0" fmla="*/ 0 h 621792"/>
                      <a:gd name="connsiteX1" fmla="*/ 5310835 w 5310835"/>
                      <a:gd name="connsiteY1" fmla="*/ 621792 h 621792"/>
                      <a:gd name="connsiteX0" fmla="*/ 0 w 5310835"/>
                      <a:gd name="connsiteY0" fmla="*/ 0 h 872947"/>
                      <a:gd name="connsiteX1" fmla="*/ 5310835 w 5310835"/>
                      <a:gd name="connsiteY1" fmla="*/ 621792 h 872947"/>
                      <a:gd name="connsiteX0" fmla="*/ 0 w 5310835"/>
                      <a:gd name="connsiteY0" fmla="*/ 0 h 1676060"/>
                      <a:gd name="connsiteX1" fmla="*/ 5310835 w 5310835"/>
                      <a:gd name="connsiteY1" fmla="*/ 621792 h 1676060"/>
                      <a:gd name="connsiteX0" fmla="*/ 0 w 5010391"/>
                      <a:gd name="connsiteY0" fmla="*/ 9224263 h 10900323"/>
                      <a:gd name="connsiteX1" fmla="*/ 5010391 w 5010391"/>
                      <a:gd name="connsiteY1" fmla="*/ 207266 h 10900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0391" h="10900323">
                        <a:moveTo>
                          <a:pt x="0" y="9224263"/>
                        </a:moveTo>
                        <a:cubicBezTo>
                          <a:pt x="28543" y="10900323"/>
                          <a:pt x="3240113" y="2"/>
                          <a:pt x="5010391" y="207266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15" name="Line 120">
                    <a:extLst>
                      <a:ext uri="{FF2B5EF4-FFF2-40B4-BE49-F238E27FC236}">
                        <a16:creationId xmlns:a16="http://schemas.microsoft.com/office/drawing/2014/main" id="{79A8B73F-94A3-4C0D-8F10-2ED348CCA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4496" y="2001203"/>
                    <a:ext cx="109427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79BB39C6-E07A-4F1B-A4E4-F490D026FB16}"/>
                      </a:ext>
                    </a:extLst>
                  </p:cNvPr>
                  <p:cNvGrpSpPr/>
                  <p:nvPr/>
                </p:nvGrpSpPr>
                <p:grpSpPr>
                  <a:xfrm>
                    <a:off x="6158333" y="3280412"/>
                    <a:ext cx="3253086" cy="3192577"/>
                    <a:chOff x="4081882" y="3280412"/>
                    <a:chExt cx="4638255" cy="3468369"/>
                  </a:xfrm>
                </p:grpSpPr>
                <p:cxnSp>
                  <p:nvCxnSpPr>
                    <p:cNvPr id="417" name="Straight Connector 187">
                      <a:extLst>
                        <a:ext uri="{FF2B5EF4-FFF2-40B4-BE49-F238E27FC236}">
                          <a16:creationId xmlns:a16="http://schemas.microsoft.com/office/drawing/2014/main" id="{BB4709BF-5660-4FAF-993A-065CAE3EC34D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2370417" y="5005795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8" name="Straight Connector 189">
                      <a:extLst>
                        <a:ext uri="{FF2B5EF4-FFF2-40B4-BE49-F238E27FC236}">
                          <a16:creationId xmlns:a16="http://schemas.microsoft.com/office/drawing/2014/main" id="{37B1580C-F691-4A3A-87FA-0A76E5DBA513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983641" y="5012284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9" name="Straight Connector 190">
                      <a:extLst>
                        <a:ext uri="{FF2B5EF4-FFF2-40B4-BE49-F238E27FC236}">
                          <a16:creationId xmlns:a16="http://schemas.microsoft.com/office/drawing/2014/main" id="{5BA9B4CA-B7C9-49A6-BBF7-D2AB47036C4A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4081882" y="6617357"/>
                      <a:ext cx="4635082" cy="12045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</p:grpSp>
              <p:sp>
                <p:nvSpPr>
                  <p:cNvPr id="420" name="Trapezoid 419">
                    <a:extLst>
                      <a:ext uri="{FF2B5EF4-FFF2-40B4-BE49-F238E27FC236}">
                        <a16:creationId xmlns:a16="http://schemas.microsoft.com/office/drawing/2014/main" id="{196CDA7A-8EB4-4FBF-86F2-CB04EDE54D25}"/>
                      </a:ext>
                    </a:extLst>
                  </p:cNvPr>
                  <p:cNvSpPr/>
                  <p:nvPr/>
                </p:nvSpPr>
                <p:spPr>
                  <a:xfrm>
                    <a:off x="3486150" y="3981450"/>
                    <a:ext cx="533400" cy="213360"/>
                  </a:xfrm>
                  <a:prstGeom prst="trapezoi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1" name="Line 117 2">
                    <a:extLst>
                      <a:ext uri="{FF2B5EF4-FFF2-40B4-BE49-F238E27FC236}">
                        <a16:creationId xmlns:a16="http://schemas.microsoft.com/office/drawing/2014/main" id="{45F02DD2-974B-444F-84A3-70CAF2B3E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3960" y="3778568"/>
                    <a:ext cx="0" cy="2676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5E12C740-937A-4741-B78C-593E72245819}"/>
                      </a:ext>
                    </a:extLst>
                  </p:cNvPr>
                  <p:cNvGrpSpPr/>
                  <p:nvPr/>
                </p:nvGrpSpPr>
                <p:grpSpPr>
                  <a:xfrm>
                    <a:off x="450563" y="2180782"/>
                    <a:ext cx="96456" cy="4339450"/>
                    <a:chOff x="450563" y="2190307"/>
                    <a:chExt cx="96456" cy="4339450"/>
                  </a:xfrm>
                </p:grpSpPr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85DF010B-617C-4092-8B66-450FE01903C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-1670934" y="4311804"/>
                      <a:ext cx="4339450" cy="9645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6C6ABF77-9ECA-4BDA-9E8C-BD3D2FC6BBB5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627126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C008FAF4-C528-46DF-8E67-693BFFC7E948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717160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26" name="Group 425">
                    <a:extLst>
                      <a:ext uri="{FF2B5EF4-FFF2-40B4-BE49-F238E27FC236}">
                        <a16:creationId xmlns:a16="http://schemas.microsoft.com/office/drawing/2014/main" id="{C1DAAD4C-1A68-4327-9DB1-56930937270C}"/>
                      </a:ext>
                    </a:extLst>
                  </p:cNvPr>
                  <p:cNvGrpSpPr/>
                  <p:nvPr/>
                </p:nvGrpSpPr>
                <p:grpSpPr>
                  <a:xfrm>
                    <a:off x="4090416" y="3002541"/>
                    <a:ext cx="613258" cy="3603762"/>
                    <a:chOff x="4090416" y="3002541"/>
                    <a:chExt cx="613258" cy="3603762"/>
                  </a:xfrm>
                </p:grpSpPr>
                <p:sp>
                  <p:nvSpPr>
                    <p:cNvPr id="427" name="Freeform 262">
                      <a:extLst>
                        <a:ext uri="{FF2B5EF4-FFF2-40B4-BE49-F238E27FC236}">
                          <a16:creationId xmlns:a16="http://schemas.microsoft.com/office/drawing/2014/main" id="{6AA2AA5C-4389-4F60-8C95-54DC2C7C98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28" name="Freeform 257">
                      <a:extLst>
                        <a:ext uri="{FF2B5EF4-FFF2-40B4-BE49-F238E27FC236}">
                          <a16:creationId xmlns:a16="http://schemas.microsoft.com/office/drawing/2014/main" id="{2B810385-2211-49A1-AF17-3D0EAF4F61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29" name="Freeform 264">
                    <a:extLst>
                      <a:ext uri="{FF2B5EF4-FFF2-40B4-BE49-F238E27FC236}">
                        <a16:creationId xmlns:a16="http://schemas.microsoft.com/office/drawing/2014/main" id="{8E74EB7C-90BA-4A1F-A4B5-3FF5BC539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6300" y="3152775"/>
                    <a:ext cx="209550" cy="4105275"/>
                  </a:xfrm>
                  <a:custGeom>
                    <a:avLst/>
                    <a:gdLst>
                      <a:gd name="connsiteX0" fmla="*/ 9525 w 192087"/>
                      <a:gd name="connsiteY0" fmla="*/ 0 h 3114675"/>
                      <a:gd name="connsiteX1" fmla="*/ 190500 w 192087"/>
                      <a:gd name="connsiteY1" fmla="*/ 304800 h 3114675"/>
                      <a:gd name="connsiteX2" fmla="*/ 0 w 192087"/>
                      <a:gd name="connsiteY2" fmla="*/ 1000125 h 3114675"/>
                      <a:gd name="connsiteX3" fmla="*/ 190500 w 192087"/>
                      <a:gd name="connsiteY3" fmla="*/ 1571625 h 3114675"/>
                      <a:gd name="connsiteX4" fmla="*/ 9525 w 192087"/>
                      <a:gd name="connsiteY4" fmla="*/ 2362200 h 3114675"/>
                      <a:gd name="connsiteX5" fmla="*/ 190500 w 192087"/>
                      <a:gd name="connsiteY5" fmla="*/ 3114675 h 311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087" h="3114675">
                        <a:moveTo>
                          <a:pt x="9525" y="0"/>
                        </a:moveTo>
                        <a:cubicBezTo>
                          <a:pt x="100806" y="69056"/>
                          <a:pt x="192087" y="138113"/>
                          <a:pt x="190500" y="304800"/>
                        </a:cubicBezTo>
                        <a:cubicBezTo>
                          <a:pt x="188913" y="471487"/>
                          <a:pt x="0" y="788988"/>
                          <a:pt x="0" y="1000125"/>
                        </a:cubicBezTo>
                        <a:cubicBezTo>
                          <a:pt x="0" y="1211262"/>
                          <a:pt x="188913" y="1344613"/>
                          <a:pt x="190500" y="1571625"/>
                        </a:cubicBezTo>
                        <a:cubicBezTo>
                          <a:pt x="192087" y="1798637"/>
                          <a:pt x="9525" y="2105025"/>
                          <a:pt x="9525" y="2362200"/>
                        </a:cubicBezTo>
                        <a:cubicBezTo>
                          <a:pt x="9525" y="2619375"/>
                          <a:pt x="100012" y="2867025"/>
                          <a:pt x="190500" y="3114675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6B310A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B384B9CD-5D32-4B47-AE4D-67BC56FEB591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0780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18E4983C-08E4-4AB0-BF1A-3073572AB6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522DF2F9-3151-4F12-97EB-88F95E1726E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B8B47D6B-6CAB-4477-B8AE-568BA78883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DE66A7C-E709-49D3-9090-E1977367094D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2304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5A4A05B7-0BDB-4644-80F1-4695D4F314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6" name="Straight Connector 435">
                      <a:extLst>
                        <a:ext uri="{FF2B5EF4-FFF2-40B4-BE49-F238E27FC236}">
                          <a16:creationId xmlns:a16="http://schemas.microsoft.com/office/drawing/2014/main" id="{2D439B8C-BD44-4942-9646-DF65FD9B82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7" name="Straight Connector 436">
                      <a:extLst>
                        <a:ext uri="{FF2B5EF4-FFF2-40B4-BE49-F238E27FC236}">
                          <a16:creationId xmlns:a16="http://schemas.microsoft.com/office/drawing/2014/main" id="{7E1762B0-7EEB-4B48-8BD3-C5295834959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85AF2F-BFCE-4A78-9206-D3A8FF5E5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3828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B39E3351-9004-4A83-8F99-1B52CBD5C6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DFAC8CFE-5644-44C0-A6C3-D302B62E42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2DD3D1A7-123E-4C83-A0E5-71B360CE2A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sp>
                <p:nvSpPr>
                  <p:cNvPr id="442" name="Flowchart: Collate 441">
                    <a:extLst>
                      <a:ext uri="{FF2B5EF4-FFF2-40B4-BE49-F238E27FC236}">
                        <a16:creationId xmlns:a16="http://schemas.microsoft.com/office/drawing/2014/main" id="{E1B5407E-CB01-4025-B59B-3E2FA4285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999" y="6521928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3" name="Flowchart: Collate 442">
                    <a:extLst>
                      <a:ext uri="{FF2B5EF4-FFF2-40B4-BE49-F238E27FC236}">
                        <a16:creationId xmlns:a16="http://schemas.microsoft.com/office/drawing/2014/main" id="{3345CB7E-6C15-4C77-965E-E64889A5D5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2476" y="6589502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4" name="Rounded Rectangle 269">
                    <a:extLst>
                      <a:ext uri="{FF2B5EF4-FFF2-40B4-BE49-F238E27FC236}">
                        <a16:creationId xmlns:a16="http://schemas.microsoft.com/office/drawing/2014/main" id="{036E0BF5-CFFB-4834-B9BA-AFC2CD44C5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3550" y="-228600"/>
                    <a:ext cx="2476500" cy="1476375"/>
                  </a:xfrm>
                  <a:prstGeom prst="roundRect">
                    <a:avLst/>
                  </a:prstGeom>
                  <a:solidFill>
                    <a:srgbClr val="6B310A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0DC5D228-B046-450A-B3D3-D3334A31019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572366" y="498478"/>
                    <a:ext cx="666088" cy="2100882"/>
                    <a:chOff x="4090416" y="3002541"/>
                    <a:chExt cx="613258" cy="3603762"/>
                  </a:xfrm>
                </p:grpSpPr>
                <p:sp>
                  <p:nvSpPr>
                    <p:cNvPr id="446" name="Freeform 274">
                      <a:extLst>
                        <a:ext uri="{FF2B5EF4-FFF2-40B4-BE49-F238E27FC236}">
                          <a16:creationId xmlns:a16="http://schemas.microsoft.com/office/drawing/2014/main" id="{0F03BDA2-4D31-49F6-9B74-0CE4696F63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47" name="Freeform 275">
                      <a:extLst>
                        <a:ext uri="{FF2B5EF4-FFF2-40B4-BE49-F238E27FC236}">
                          <a16:creationId xmlns:a16="http://schemas.microsoft.com/office/drawing/2014/main" id="{13E05624-205F-43DC-8C5E-6119FB6D98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ED8512C1-D269-46E6-B0B1-D159232B36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66850" y="-438150"/>
                    <a:ext cx="3009900" cy="43815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E0FC1A7-BFDB-4920-B51A-883BC104EC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9126" y="1415332"/>
                    <a:ext cx="45719" cy="15902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66" name="Straight Arrow Connector 465">
                    <a:extLst>
                      <a:ext uri="{FF2B5EF4-FFF2-40B4-BE49-F238E27FC236}">
                        <a16:creationId xmlns:a16="http://schemas.microsoft.com/office/drawing/2014/main" id="{7C08FC99-0D00-4304-91BC-59C4C140489A}"/>
                      </a:ext>
                    </a:extLst>
                  </p:cNvPr>
                  <p:cNvCxnSpPr>
                    <a:cxnSpLocks/>
                    <a:endCxn id="463" idx="1"/>
                  </p:cNvCxnSpPr>
                  <p:nvPr/>
                </p:nvCxnSpPr>
                <p:spPr bwMode="auto">
                  <a:xfrm flipH="1">
                    <a:off x="469126" y="1167963"/>
                    <a:ext cx="107102" cy="32688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58125" y="2473815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A1D3B0-F951-4D3E-BFC8-3BB8BC236BC3}"/>
                  </a:ext>
                </a:extLst>
              </p:cNvPr>
              <p:cNvSpPr/>
              <p:nvPr/>
            </p:nvSpPr>
            <p:spPr bwMode="auto">
              <a:xfrm>
                <a:off x="273506" y="4438497"/>
                <a:ext cx="4160064" cy="887283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0608C-E666-49F8-BCEF-BD0E02FEF3B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38" y="-1033879"/>
              <a:ext cx="1203810" cy="847237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FA8FAD0-CF86-4086-AE28-88F7381214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666" y="-1147615"/>
              <a:ext cx="2331108" cy="724308"/>
            </a:xfrm>
            <a:prstGeom prst="rect">
              <a:avLst/>
            </a:prstGeom>
          </p:spPr>
        </p:pic>
        <p:pic>
          <p:nvPicPr>
            <p:cNvPr id="229" name="Picture 23 2">
              <a:extLst>
                <a:ext uri="{FF2B5EF4-FFF2-40B4-BE49-F238E27FC236}">
                  <a16:creationId xmlns:a16="http://schemas.microsoft.com/office/drawing/2014/main" id="{C3CD0101-DDD7-4DC5-85B7-0D5288ABA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91" y="4133945"/>
              <a:ext cx="1643327" cy="26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CA4B4-5972-4F0E-A78F-421DE8B0B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6124486" y="1419209"/>
            <a:ext cx="4257555" cy="33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7B591-D752-4D2F-9727-C5D5DD6235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0926">
            <a:off x="2161080" y="3605863"/>
            <a:ext cx="4620273" cy="29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77798-8035-4B2B-A874-7734A70FAB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607">
            <a:off x="6070517" y="3790355"/>
            <a:ext cx="1844901" cy="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7327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5D85B3-3E95-4BEF-9A7A-FC9D8A3FC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54094" y="1210863"/>
            <a:ext cx="4257555" cy="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5EFAA2-D4B2-4BFB-B494-09DA88BCDF12}"/>
              </a:ext>
            </a:extLst>
          </p:cNvPr>
          <p:cNvGrpSpPr/>
          <p:nvPr/>
        </p:nvGrpSpPr>
        <p:grpSpPr>
          <a:xfrm>
            <a:off x="-1959005" y="-3147001"/>
            <a:ext cx="16173907" cy="12282655"/>
            <a:chOff x="-1959005" y="-3147001"/>
            <a:chExt cx="16173907" cy="122826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E74DD-4AF0-405D-9C39-729A0DDECEC9}"/>
                </a:ext>
              </a:extLst>
            </p:cNvPr>
            <p:cNvGrpSpPr/>
            <p:nvPr/>
          </p:nvGrpSpPr>
          <p:grpSpPr>
            <a:xfrm>
              <a:off x="-1959005" y="-3147001"/>
              <a:ext cx="16173907" cy="12282655"/>
              <a:chOff x="-1959005" y="-3147001"/>
              <a:chExt cx="16173907" cy="1228265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9FF0166-8B93-4725-87E0-4D1C26CDD08A}"/>
                  </a:ext>
                </a:extLst>
              </p:cNvPr>
              <p:cNvGrpSpPr/>
              <p:nvPr/>
            </p:nvGrpSpPr>
            <p:grpSpPr>
              <a:xfrm>
                <a:off x="-1941011" y="-3147001"/>
                <a:ext cx="16155913" cy="12282655"/>
                <a:chOff x="-1941011" y="-3147001"/>
                <a:chExt cx="16155913" cy="122826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F6A2D1-F978-474D-B0B4-405BCF316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499" y="3281476"/>
                  <a:ext cx="7739514" cy="5804635"/>
                </a:xfrm>
                <a:prstGeom prst="rect">
                  <a:avLst/>
                </a:prstGeom>
              </p:spPr>
            </p:pic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33F0BD09-FFA9-436E-B840-6091E9E02DA1}"/>
                    </a:ext>
                  </a:extLst>
                </p:cNvPr>
                <p:cNvSpPr/>
                <p:nvPr/>
              </p:nvSpPr>
              <p:spPr bwMode="auto">
                <a:xfrm rot="1173513">
                  <a:off x="12174410" y="5250501"/>
                  <a:ext cx="487760" cy="3865486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FD18C915-A9C7-423E-818F-E526743ED9B0}"/>
                    </a:ext>
                  </a:extLst>
                </p:cNvPr>
                <p:cNvSpPr/>
                <p:nvPr/>
              </p:nvSpPr>
              <p:spPr bwMode="auto">
                <a:xfrm rot="4143411" flipH="1">
                  <a:off x="8608078" y="3656428"/>
                  <a:ext cx="265364" cy="4227057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57AE6E1E-4187-4A28-8943-A3C1C97C026F}"/>
                    </a:ext>
                  </a:extLst>
                </p:cNvPr>
                <p:cNvSpPr/>
                <p:nvPr/>
              </p:nvSpPr>
              <p:spPr bwMode="auto">
                <a:xfrm rot="13879713">
                  <a:off x="9721008" y="4664080"/>
                  <a:ext cx="404072" cy="3822434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C83D3AC-F748-46B8-9F3E-215387DDFF49}"/>
                    </a:ext>
                  </a:extLst>
                </p:cNvPr>
                <p:cNvSpPr/>
                <p:nvPr/>
              </p:nvSpPr>
              <p:spPr bwMode="auto">
                <a:xfrm rot="15245230">
                  <a:off x="8427061" y="3886037"/>
                  <a:ext cx="203001" cy="2831493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D29AFA37-14BF-499F-AB35-FC7976ED0978}"/>
                    </a:ext>
                  </a:extLst>
                </p:cNvPr>
                <p:cNvSpPr/>
                <p:nvPr/>
              </p:nvSpPr>
              <p:spPr bwMode="auto">
                <a:xfrm rot="16372935">
                  <a:off x="12209038" y="4434658"/>
                  <a:ext cx="359702" cy="1333605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C5180283-16D5-4476-A124-DCEE023AC1D2}"/>
                    </a:ext>
                  </a:extLst>
                </p:cNvPr>
                <p:cNvSpPr/>
                <p:nvPr/>
              </p:nvSpPr>
              <p:spPr bwMode="auto">
                <a:xfrm rot="18332287">
                  <a:off x="7188094" y="6387840"/>
                  <a:ext cx="384801" cy="1899042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BF8EC536-5305-4725-9DC5-5F984D7ABC1F}"/>
                    </a:ext>
                  </a:extLst>
                </p:cNvPr>
                <p:cNvSpPr/>
                <p:nvPr/>
              </p:nvSpPr>
              <p:spPr bwMode="auto">
                <a:xfrm rot="16800517">
                  <a:off x="10260008" y="4430115"/>
                  <a:ext cx="145993" cy="906799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785A29-A44C-41C2-9767-7BC6DA6DB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41011" y="3269602"/>
                  <a:ext cx="7821402" cy="5866052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DE1A0F1-45F0-4089-A466-9E9A0664B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59123" y="-3093080"/>
                  <a:ext cx="7739514" cy="58046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210D562-C6B4-4B58-A735-7505C1F3D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3" y="-1627037"/>
                  <a:ext cx="3435649" cy="896979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DA216C-CA43-487B-B5FB-3B598553F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76526" y="-1627037"/>
                  <a:ext cx="4026036" cy="171162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D97985-8DB0-4BF5-993B-232F8A6874CD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 flipH="1" flipV="1">
                  <a:off x="5602564" y="-1455873"/>
                  <a:ext cx="277827" cy="1265111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CA93299-3241-4943-9154-BEF54B38D568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 flipV="1">
                  <a:off x="5880391" y="-190762"/>
                  <a:ext cx="0" cy="2902318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1347D3-DD37-4A93-813F-8109D80A1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4" y="-730059"/>
                  <a:ext cx="1" cy="344161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B82EE-4CDB-420F-91A0-B1FDEEC66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9124" y="2711555"/>
                  <a:ext cx="7739515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228E9FD-F1A6-4C32-99BB-CF008EB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500" y="-3147001"/>
                  <a:ext cx="7821402" cy="5866052"/>
                </a:xfrm>
                <a:prstGeom prst="rect">
                  <a:avLst/>
                </a:prstGeom>
              </p:spPr>
            </p:pic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6470C66-BDDD-4ED9-90E9-AD060044FF8D}"/>
                    </a:ext>
                  </a:extLst>
                </p:cNvPr>
                <p:cNvSpPr/>
                <p:nvPr/>
              </p:nvSpPr>
              <p:spPr bwMode="auto">
                <a:xfrm rot="668944">
                  <a:off x="10512187" y="758375"/>
                  <a:ext cx="3314100" cy="66131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44D57EF-548A-4059-BAC8-2D6435EB1FE3}"/>
                    </a:ext>
                  </a:extLst>
                </p:cNvPr>
                <p:cNvSpPr/>
                <p:nvPr/>
              </p:nvSpPr>
              <p:spPr bwMode="auto">
                <a:xfrm rot="355084">
                  <a:off x="11349614" y="-227953"/>
                  <a:ext cx="2430424" cy="38643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BC5AAD6-DD4F-4D71-8385-30EDA83E4E89}"/>
                    </a:ext>
                  </a:extLst>
                </p:cNvPr>
                <p:cNvSpPr/>
                <p:nvPr/>
              </p:nvSpPr>
              <p:spPr bwMode="auto">
                <a:xfrm rot="1246941">
                  <a:off x="7469327" y="973462"/>
                  <a:ext cx="1620090" cy="60461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6486B75-397A-4E43-9F3E-F9A948317C0C}"/>
                    </a:ext>
                  </a:extLst>
                </p:cNvPr>
                <p:cNvSpPr/>
                <p:nvPr/>
              </p:nvSpPr>
              <p:spPr bwMode="auto">
                <a:xfrm rot="1504706">
                  <a:off x="9339344" y="-23636"/>
                  <a:ext cx="1144909" cy="311803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354016E-CD20-4647-B04F-F269438E5F5B}"/>
                    </a:ext>
                  </a:extLst>
                </p:cNvPr>
                <p:cNvCxnSpPr>
                  <a:cxnSpLocks/>
                  <a:endCxn id="76" idx="1"/>
                </p:cNvCxnSpPr>
                <p:nvPr/>
              </p:nvCxnSpPr>
              <p:spPr>
                <a:xfrm flipH="1">
                  <a:off x="11064849" y="216625"/>
                  <a:ext cx="63899" cy="41644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CB94A55-D806-4162-99C3-F5E71CE10D94}"/>
                    </a:ext>
                  </a:extLst>
                </p:cNvPr>
                <p:cNvCxnSpPr>
                  <a:cxnSpLocks/>
                  <a:endCxn id="77" idx="3"/>
                </p:cNvCxnSpPr>
                <p:nvPr/>
              </p:nvCxnSpPr>
              <p:spPr>
                <a:xfrm flipV="1">
                  <a:off x="11128748" y="12566"/>
                  <a:ext cx="567286" cy="20405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C953AA5-3F9D-4AE2-8EC3-DEF0BDA9C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8979" y="404972"/>
                  <a:ext cx="471288" cy="46713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162CAE9-DEBB-4950-9EB1-0586817AAE0C}"/>
                    </a:ext>
                  </a:extLst>
                </p:cNvPr>
                <p:cNvCxnSpPr>
                  <a:cxnSpLocks/>
                  <a:endCxn id="80" idx="3"/>
                </p:cNvCxnSpPr>
                <p:nvPr/>
              </p:nvCxnSpPr>
              <p:spPr>
                <a:xfrm flipV="1">
                  <a:off x="8550267" y="60540"/>
                  <a:ext cx="948179" cy="34443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2F09CAE-9AB6-4F21-8F13-BAA29468D3C5}"/>
                    </a:ext>
                  </a:extLst>
                </p:cNvPr>
                <p:cNvCxnSpPr/>
                <p:nvPr/>
              </p:nvCxnSpPr>
              <p:spPr>
                <a:xfrm>
                  <a:off x="889341" y="9075169"/>
                  <a:ext cx="431800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02F60D-95DD-49D3-8AC0-B4479BE67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7341" y="4918681"/>
                  <a:ext cx="113810" cy="416743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FDB558-AD24-4A70-BB61-9A258F6DB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08765" y="4909759"/>
                  <a:ext cx="926547" cy="5238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213B535-9AA9-47D7-AEB8-482085142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341" y="4918681"/>
                  <a:ext cx="3519424" cy="415648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CABF18-220E-46E2-ACDA-CEC9B6216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2317" y="4878583"/>
                  <a:ext cx="893351" cy="2619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3A6730E-893D-4A54-8510-247CB898E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913659" y="4878583"/>
                  <a:ext cx="5198321" cy="270484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222AA37-8D0C-4726-801B-9D6DFF71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931949" y="7583424"/>
                  <a:ext cx="12303" cy="11460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188ED93-B961-4C41-BEE1-4461B2359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5166" y="4888307"/>
                  <a:ext cx="4780834" cy="423517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E74173A-3F7F-49C0-B6BD-5A46FCCD2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58263" y="9120598"/>
                  <a:ext cx="303527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649D809-F8D2-44E8-B87C-78578353C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913661" y="8729472"/>
                  <a:ext cx="1098613" cy="39112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CE88BD-8EA1-4488-9A31-9F18F23E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7613" y="6231003"/>
                <a:ext cx="1" cy="94623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A06B1C-AFD4-4B7A-BC71-FDBCC9EC608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V="1">
                <a:off x="-1941011" y="4827823"/>
                <a:ext cx="4439489" cy="137480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6727D2-F0E7-4F30-949F-231BA94DC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5172" y="4858197"/>
                <a:ext cx="5088914" cy="231904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13374A2-2F49-4085-8259-22C6FBB12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1606" y="4834908"/>
                <a:ext cx="637561" cy="2976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FF8845-7FE1-4338-8DEF-6FDB876E3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9005" y="4812767"/>
                <a:ext cx="3565328" cy="8105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25A50B-541C-489C-BC0E-AD405E6EA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3764" y="4824938"/>
                <a:ext cx="4170783" cy="124070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CA4D82F-C812-457E-8D47-8461ECDE5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1013" y="5623354"/>
                <a:ext cx="0" cy="42925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928EBC6-0FEE-40A4-8E21-ED504EACB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06323" y="4812767"/>
                <a:ext cx="570621" cy="1217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7FA2C8-3E3F-4D81-89DD-BB9B937766A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465868" y="-1979957"/>
              <a:ext cx="4257555" cy="3356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51B7B-87E5-4C3F-970C-84F3EE68D2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9458002" y="-1964072"/>
              <a:ext cx="4476064" cy="33339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2DD427-D576-499A-B615-E2D9CD36F94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0926">
              <a:off x="6440583" y="31307"/>
              <a:ext cx="3982708" cy="2558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504795-266D-4114-A8A7-EB549E2DAC4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6607">
              <a:off x="10097429" y="97611"/>
              <a:ext cx="1590318" cy="255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F6E44D-A8B6-481E-8D68-4E510E69CA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1044973" y="4451828"/>
              <a:ext cx="1923783" cy="2613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D11A8-7117-405F-8CBC-0A600CEDF5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503707" y="4451726"/>
              <a:ext cx="3964705" cy="26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0EE6B-4FB7-4058-8679-A87DCF6463D1}"/>
              </a:ext>
            </a:extLst>
          </p:cNvPr>
          <p:cNvGrpSpPr/>
          <p:nvPr/>
        </p:nvGrpSpPr>
        <p:grpSpPr>
          <a:xfrm>
            <a:off x="3080949" y="-435516"/>
            <a:ext cx="11799657" cy="8633131"/>
            <a:chOff x="3080949" y="-435516"/>
            <a:chExt cx="11799657" cy="86331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0CE55-FFAC-4D8F-ABBD-2C2F0690DFD8}"/>
                </a:ext>
              </a:extLst>
            </p:cNvPr>
            <p:cNvGrpSpPr/>
            <p:nvPr/>
          </p:nvGrpSpPr>
          <p:grpSpPr>
            <a:xfrm>
              <a:off x="4730765" y="-435516"/>
              <a:ext cx="10149841" cy="8633131"/>
              <a:chOff x="4221480" y="-151444"/>
              <a:chExt cx="10149841" cy="86331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F23F69-6B7D-46C5-A2B9-384499E78738}"/>
                  </a:ext>
                </a:extLst>
              </p:cNvPr>
              <p:cNvGrpSpPr/>
              <p:nvPr/>
            </p:nvGrpSpPr>
            <p:grpSpPr>
              <a:xfrm>
                <a:off x="4221480" y="-151444"/>
                <a:ext cx="10149841" cy="8633131"/>
                <a:chOff x="4221480" y="-151444"/>
                <a:chExt cx="10149841" cy="86331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52A952-0B15-440B-A9F9-5CDFEBC61F95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10020672" cy="8522816"/>
                  <a:chOff x="4350649" y="-151444"/>
                  <a:chExt cx="10020672" cy="8522816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50794B6-3580-426B-9053-2CD16885B99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649" y="-151444"/>
                    <a:ext cx="4265990" cy="8522816"/>
                    <a:chOff x="4350649" y="-151444"/>
                    <a:chExt cx="4265990" cy="8522816"/>
                  </a:xfrm>
                </p:grpSpPr>
                <p:pic>
                  <p:nvPicPr>
                    <p:cNvPr id="16" name="Picture 343">
                      <a:extLst>
                        <a:ext uri="{FF2B5EF4-FFF2-40B4-BE49-F238E27FC236}">
                          <a16:creationId xmlns:a16="http://schemas.microsoft.com/office/drawing/2014/main" id="{B1E97A4A-8168-44B8-8FBD-C4AAA0F70237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16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4745946" y="829902"/>
                      <a:ext cx="816253" cy="7541470"/>
                    </a:xfrm>
                    <a:prstGeom prst="rect">
                      <a:avLst/>
                    </a:prstGeom>
                    <a:noFill/>
                    <a:ln w="0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B1CEAA8-67D5-4A5B-B3D2-CEA00C8F2E8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269345" y="-151444"/>
                      <a:ext cx="1347294" cy="8710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FC334F68-1817-4396-AEF7-8E87CA91E33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0649" y="-151444"/>
                      <a:ext cx="1556137" cy="8710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7D6BE2F-4AFA-4087-BB53-17E552AC5ACD}"/>
                      </a:ext>
                    </a:extLst>
                  </p:cNvPr>
                  <p:cNvGrpSpPr/>
                  <p:nvPr/>
                </p:nvGrpSpPr>
                <p:grpSpPr>
                  <a:xfrm>
                    <a:off x="7046811" y="829902"/>
                    <a:ext cx="5103245" cy="7541470"/>
                    <a:chOff x="6569402" y="467360"/>
                    <a:chExt cx="4125112" cy="6096000"/>
                  </a:xfrm>
                </p:grpSpPr>
                <p:pic>
                  <p:nvPicPr>
                    <p:cNvPr id="2" name="Picture 59">
                      <a:extLst>
                        <a:ext uri="{FF2B5EF4-FFF2-40B4-BE49-F238E27FC236}">
                          <a16:creationId xmlns:a16="http://schemas.microsoft.com/office/drawing/2014/main" id="{B7718D2D-BF72-458A-A9BD-0281144333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6569402" y="467360"/>
                      <a:ext cx="1506385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" name="Picture 3">
                      <a:extLst>
                        <a:ext uri="{FF2B5EF4-FFF2-40B4-BE49-F238E27FC236}">
                          <a16:creationId xmlns:a16="http://schemas.microsoft.com/office/drawing/2014/main" id="{DD19A769-27C7-4C1B-B574-06E134AD33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screen"/>
                    <a:srcRect t="661" b="1415"/>
                    <a:stretch/>
                  </p:blipFill>
                  <p:spPr bwMode="auto">
                    <a:xfrm>
                      <a:off x="9275845" y="467360"/>
                      <a:ext cx="1418669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EC8B11D-F2B3-4718-8E16-AF65E2C41B2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43231" y="3963746"/>
                    <a:ext cx="2128090" cy="8471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C319CA8-9A28-4D02-B39C-7099D6CB75DA}"/>
                    </a:ext>
                  </a:extLst>
                </p:cNvPr>
                <p:cNvSpPr/>
                <p:nvPr/>
              </p:nvSpPr>
              <p:spPr bwMode="auto">
                <a:xfrm>
                  <a:off x="4652770" y="5609029"/>
                  <a:ext cx="1016509" cy="287265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6D1BD0-F958-4950-BD49-2D89B850C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480" y="6604094"/>
                  <a:ext cx="431290" cy="25390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A4EC2F5-B38D-4409-8672-CB9A64E4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65070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32FAF5-618E-4DB4-A80D-61E32720E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347119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737F08-8687-45DC-88EE-71EEA50F6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329" y="865070"/>
                <a:ext cx="0" cy="74820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A570E4-3DCF-45E2-AFE0-8A62C199E246}"/>
                  </a:ext>
                </a:extLst>
              </p:cNvPr>
              <p:cNvCxnSpPr/>
              <p:nvPr/>
            </p:nvCxnSpPr>
            <p:spPr>
              <a:xfrm>
                <a:off x="4733939" y="4429390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1BFD5DB-896B-41E0-8EA6-5715118E41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984" y="4088016"/>
                <a:ext cx="244935" cy="296891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439A47-5AE8-448B-90C5-C1DE5E9C3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640" y="4404720"/>
                <a:ext cx="1873745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CCEA7A4-10B5-4410-AE2E-2BE769E8C6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120" y="4063346"/>
                <a:ext cx="244935" cy="29689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E93F45E-6949-492F-A57E-830317D53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143" y="4189524"/>
                <a:ext cx="470077" cy="34142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E44AF-4D2F-496A-8B7A-99CB2FC4B4F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949" y="5869985"/>
              <a:ext cx="1877182" cy="70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7C264-BE61-46F6-8912-A26FDFBE5200}"/>
              </a:ext>
            </a:extLst>
          </p:cNvPr>
          <p:cNvGrpSpPr/>
          <p:nvPr/>
        </p:nvGrpSpPr>
        <p:grpSpPr>
          <a:xfrm>
            <a:off x="-1171632" y="-3146840"/>
            <a:ext cx="13363633" cy="14188154"/>
            <a:chOff x="-1171632" y="-3146840"/>
            <a:chExt cx="13363633" cy="14188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B741A0-B1AD-4241-A40B-F094A86F35B3}"/>
                </a:ext>
              </a:extLst>
            </p:cNvPr>
            <p:cNvGrpSpPr/>
            <p:nvPr/>
          </p:nvGrpSpPr>
          <p:grpSpPr>
            <a:xfrm>
              <a:off x="-21239" y="-3146840"/>
              <a:ext cx="12213240" cy="14188154"/>
              <a:chOff x="-21239" y="-3146840"/>
              <a:chExt cx="12213240" cy="14188154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7723" y="-911176"/>
                <a:ext cx="0" cy="3134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1679587" y="-1275154"/>
                <a:ext cx="3039454" cy="5506826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2652617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3644892" y="199527"/>
                <a:ext cx="0" cy="405992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20772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646820" y="-1265080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974" y="-922903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4666702" y="1690655"/>
                <a:ext cx="1284617" cy="2094739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4692778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14304" y="-630128"/>
                <a:ext cx="0" cy="486180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79587" y="4231672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907" y="-2731729"/>
                <a:ext cx="11987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3985" y="-2731729"/>
                <a:ext cx="19413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793" y="4259449"/>
                <a:ext cx="21334" cy="78095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ine 12 1 2">
                <a:extLst>
                  <a:ext uri="{FF2B5EF4-FFF2-40B4-BE49-F238E27FC236}">
                    <a16:creationId xmlns:a16="http://schemas.microsoft.com/office/drawing/2014/main" id="{EC62D436-C27F-406F-BB41-C89380ED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9209" y="-91117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DFF29A-315F-451B-B239-059233FD60CB}"/>
                  </a:ext>
                </a:extLst>
              </p:cNvPr>
              <p:cNvSpPr/>
              <p:nvPr/>
            </p:nvSpPr>
            <p:spPr bwMode="auto">
              <a:xfrm flipH="1">
                <a:off x="7201074" y="-1275154"/>
                <a:ext cx="3039455" cy="5506829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C613204-9000-4891-B0AF-D9B52AC6DF74}"/>
                  </a:ext>
                </a:extLst>
              </p:cNvPr>
              <p:cNvCxnSpPr/>
              <p:nvPr/>
            </p:nvCxnSpPr>
            <p:spPr bwMode="auto">
              <a:xfrm flipV="1">
                <a:off x="8174104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2E96D2-FD29-41B5-BEC6-3B9035E4FED3}"/>
                  </a:ext>
                </a:extLst>
              </p:cNvPr>
              <p:cNvCxnSpPr/>
              <p:nvPr/>
            </p:nvCxnSpPr>
            <p:spPr bwMode="auto">
              <a:xfrm flipH="1" flipV="1">
                <a:off x="9166379" y="19952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88" name="Freeform 6 2">
                <a:extLst>
                  <a:ext uri="{FF2B5EF4-FFF2-40B4-BE49-F238E27FC236}">
                    <a16:creationId xmlns:a16="http://schemas.microsoft.com/office/drawing/2014/main" id="{6BB86174-4A06-4A2C-97A5-D1FFB057383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42259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E7D5FE-A11B-4D9D-8ECF-ABD019EA9D1D}"/>
                  </a:ext>
                </a:extLst>
              </p:cNvPr>
              <p:cNvSpPr/>
              <p:nvPr/>
            </p:nvSpPr>
            <p:spPr bwMode="auto">
              <a:xfrm>
                <a:off x="6120777" y="-1265080"/>
                <a:ext cx="202653" cy="6599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00F672-0A13-4114-876E-D8894664F4F6}"/>
                  </a:ext>
                </a:extLst>
              </p:cNvPr>
              <p:cNvCxnSpPr/>
              <p:nvPr/>
            </p:nvCxnSpPr>
            <p:spPr bwMode="auto">
              <a:xfrm flipV="1">
                <a:off x="10214265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3FB1D37-CAF3-4301-ADF1-0EF7DA0F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35791" y="-630127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A37A12-EAD6-4C74-A3FF-A59C57FBB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201074" y="423167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025C2-21A5-4F50-9A12-017631604A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091" y="418892"/>
                <a:ext cx="307153" cy="363756"/>
              </a:xfrm>
              <a:prstGeom prst="rect">
                <a:avLst/>
              </a:prstGeom>
            </p:spPr>
          </p:pic>
          <p:sp>
            <p:nvSpPr>
              <p:cNvPr id="73" name="Arrow: Up-Down 72">
                <a:extLst>
                  <a:ext uri="{FF2B5EF4-FFF2-40B4-BE49-F238E27FC236}">
                    <a16:creationId xmlns:a16="http://schemas.microsoft.com/office/drawing/2014/main" id="{539740F4-D7C6-4F19-9F89-E9EED5B0080C}"/>
                  </a:ext>
                </a:extLst>
              </p:cNvPr>
              <p:cNvSpPr/>
              <p:nvPr/>
            </p:nvSpPr>
            <p:spPr bwMode="auto">
              <a:xfrm>
                <a:off x="8426455" y="-1275155"/>
                <a:ext cx="146304" cy="545791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5C6882B-CE62-4E41-A118-3081079C70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830" y="443142"/>
                <a:ext cx="427413" cy="339506"/>
              </a:xfrm>
              <a:prstGeom prst="rect">
                <a:avLst/>
              </a:prstGeom>
            </p:spPr>
          </p:pic>
          <p:sp>
            <p:nvSpPr>
              <p:cNvPr id="75" name="Arrow: Up-Down 74">
                <a:extLst>
                  <a:ext uri="{FF2B5EF4-FFF2-40B4-BE49-F238E27FC236}">
                    <a16:creationId xmlns:a16="http://schemas.microsoft.com/office/drawing/2014/main" id="{867A0CA0-8045-4084-ACB2-43AE3C7E82A2}"/>
                  </a:ext>
                </a:extLst>
              </p:cNvPr>
              <p:cNvSpPr/>
              <p:nvPr/>
            </p:nvSpPr>
            <p:spPr bwMode="auto">
              <a:xfrm rot="16200000">
                <a:off x="7634025" y="402715"/>
                <a:ext cx="146306" cy="88435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4AE0AEB-38C8-48B4-AF2B-94C1AF5C4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360" y="-2760055"/>
                <a:ext cx="0" cy="307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C216E22-1E4A-431F-919D-7CF473F3F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240" y="-2765135"/>
                <a:ext cx="0" cy="312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D5428A-0F69-4365-9657-DCA733B8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552" y="-2607999"/>
                <a:ext cx="24380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7BD9E05-8A27-468F-AC4B-6BB256CB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8424" y="-2608925"/>
                <a:ext cx="2767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5747823-4D74-4557-B3DE-81C7AD6FCF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0888" y="-3146840"/>
                <a:ext cx="345567" cy="339506"/>
              </a:xfrm>
              <a:prstGeom prst="rect">
                <a:avLst/>
              </a:prstGeom>
            </p:spPr>
          </p:pic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row: Up-Down 118">
                <a:extLst>
                  <a:ext uri="{FF2B5EF4-FFF2-40B4-BE49-F238E27FC236}">
                    <a16:creationId xmlns:a16="http://schemas.microsoft.com/office/drawing/2014/main" id="{1C846AD3-5FC2-4AB1-9CA9-F86ABFB53C27}"/>
                  </a:ext>
                </a:extLst>
              </p:cNvPr>
              <p:cNvSpPr/>
              <p:nvPr/>
            </p:nvSpPr>
            <p:spPr bwMode="auto">
              <a:xfrm rot="16200000">
                <a:off x="7631790" y="1933223"/>
                <a:ext cx="146308" cy="9383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6A22087-F013-42F5-A936-9CAD614D40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419" y="1993356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D39906-DC23-428F-8E03-A7F02A9C05A8}"/>
                  </a:ext>
                </a:extLst>
              </p:cNvPr>
              <p:cNvSpPr/>
              <p:nvPr/>
            </p:nvSpPr>
            <p:spPr bwMode="auto">
              <a:xfrm flipH="1">
                <a:off x="7237863" y="6493010"/>
                <a:ext cx="2976385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890D1E-B0FB-43F6-9DCF-C1A0BCAC3150}"/>
                  </a:ext>
                </a:extLst>
              </p:cNvPr>
              <p:cNvCxnSpPr/>
              <p:nvPr/>
            </p:nvCxnSpPr>
            <p:spPr>
              <a:xfrm>
                <a:off x="8172355" y="649301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74E3D0C-F5E6-4C92-8A3B-F655D539F537}"/>
                  </a:ext>
                </a:extLst>
              </p:cNvPr>
              <p:cNvCxnSpPr/>
              <p:nvPr/>
            </p:nvCxnSpPr>
            <p:spPr>
              <a:xfrm>
                <a:off x="9160459" y="6448017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ADA355B9-2836-4C85-87D8-5C157B0537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981" y="5967969"/>
                <a:ext cx="307153" cy="363756"/>
              </a:xfrm>
              <a:prstGeom prst="rect">
                <a:avLst/>
              </a:prstGeom>
            </p:spPr>
          </p:pic>
          <p:sp>
            <p:nvSpPr>
              <p:cNvPr id="144" name="Arrow: Up-Down 143">
                <a:extLst>
                  <a:ext uri="{FF2B5EF4-FFF2-40B4-BE49-F238E27FC236}">
                    <a16:creationId xmlns:a16="http://schemas.microsoft.com/office/drawing/2014/main" id="{C606DF5E-9EC0-4B07-B327-984C976D826E}"/>
                  </a:ext>
                </a:extLst>
              </p:cNvPr>
              <p:cNvSpPr/>
              <p:nvPr/>
            </p:nvSpPr>
            <p:spPr bwMode="auto">
              <a:xfrm rot="16200000">
                <a:off x="7632835" y="6156247"/>
                <a:ext cx="146304" cy="886733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5" name="Arrow: Up-Down 144">
                <a:extLst>
                  <a:ext uri="{FF2B5EF4-FFF2-40B4-BE49-F238E27FC236}">
                    <a16:creationId xmlns:a16="http://schemas.microsoft.com/office/drawing/2014/main" id="{509C8590-76C1-43D5-8243-D84C1CC5C973}"/>
                  </a:ext>
                </a:extLst>
              </p:cNvPr>
              <p:cNvSpPr/>
              <p:nvPr/>
            </p:nvSpPr>
            <p:spPr bwMode="auto">
              <a:xfrm rot="16200000">
                <a:off x="8593259" y="6104369"/>
                <a:ext cx="146304" cy="9881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D49D5097-7A8E-4F6C-8E66-EDE75AB1E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582" y="6000250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51" name="Arrow: Up-Down 150">
                <a:extLst>
                  <a:ext uri="{FF2B5EF4-FFF2-40B4-BE49-F238E27FC236}">
                    <a16:creationId xmlns:a16="http://schemas.microsoft.com/office/drawing/2014/main" id="{6AC40E3A-06B4-4FF1-B81E-1E96A756A556}"/>
                  </a:ext>
                </a:extLst>
              </p:cNvPr>
              <p:cNvSpPr/>
              <p:nvPr/>
            </p:nvSpPr>
            <p:spPr bwMode="auto">
              <a:xfrm>
                <a:off x="9588759" y="6526462"/>
                <a:ext cx="146304" cy="1321355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6DBB26-D6AD-4DB3-A160-6765D38D45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333" y="6978422"/>
                <a:ext cx="1917380" cy="421351"/>
              </a:xfrm>
              <a:prstGeom prst="rect">
                <a:avLst/>
              </a:prstGeom>
            </p:spPr>
          </p:pic>
          <p:sp>
            <p:nvSpPr>
              <p:cNvPr id="153" name="Arrow: Up-Down 152">
                <a:extLst>
                  <a:ext uri="{FF2B5EF4-FFF2-40B4-BE49-F238E27FC236}">
                    <a16:creationId xmlns:a16="http://schemas.microsoft.com/office/drawing/2014/main" id="{A7B8FDA2-E8DB-412C-9CAF-D0A6B749105A}"/>
                  </a:ext>
                </a:extLst>
              </p:cNvPr>
              <p:cNvSpPr/>
              <p:nvPr/>
            </p:nvSpPr>
            <p:spPr bwMode="auto">
              <a:xfrm rot="16200000">
                <a:off x="8696318" y="6483557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F1399C-2819-43C3-8AF1-B7FD416CC5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419" y="8102519"/>
                <a:ext cx="1790173" cy="42135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64798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793" y="5932953"/>
                <a:ext cx="21334" cy="51506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982819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221" y="707832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8223" y="707610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71294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4039570" y="700180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972" y="707721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974" y="707499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270D49-38D7-4918-B207-6D78026EF5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239" y="8225022"/>
                <a:ext cx="12213240" cy="2816292"/>
              </a:xfrm>
              <a:prstGeom prst="rect">
                <a:avLst/>
              </a:prstGeom>
            </p:spPr>
          </p:pic>
          <p:sp>
            <p:nvSpPr>
              <p:cNvPr id="90" name="Arrow: Up-Down 89">
                <a:extLst>
                  <a:ext uri="{FF2B5EF4-FFF2-40B4-BE49-F238E27FC236}">
                    <a16:creationId xmlns:a16="http://schemas.microsoft.com/office/drawing/2014/main" id="{330710EB-7299-4E43-9106-964836F75268}"/>
                  </a:ext>
                </a:extLst>
              </p:cNvPr>
              <p:cNvSpPr/>
              <p:nvPr/>
            </p:nvSpPr>
            <p:spPr bwMode="auto">
              <a:xfrm rot="16200000">
                <a:off x="8637139" y="2886194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DC1092B-079D-4253-B199-CC5ABED235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240" y="4505156"/>
                <a:ext cx="1790173" cy="421351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62A127-87A1-47DA-AD72-C509F45A1D6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1632" y="-1296622"/>
              <a:ext cx="1619258" cy="815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6B6CEC-213A-49EF-82B7-1E346A8B63F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90" y="-3067376"/>
              <a:ext cx="1801842" cy="3423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9B1853-74C1-41BF-90B5-635F47C39E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94" y="1139252"/>
              <a:ext cx="2300551" cy="347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22918-53A0-48FD-AC4E-DE5297BE1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42" y="6958596"/>
              <a:ext cx="2400703" cy="3416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293BCF-50C0-44C0-921B-75F6402FAE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516" y="5074941"/>
              <a:ext cx="1285951" cy="7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1D8D4-12D0-4A26-A34A-4E475CC2D467}"/>
              </a:ext>
            </a:extLst>
          </p:cNvPr>
          <p:cNvGrpSpPr/>
          <p:nvPr/>
        </p:nvGrpSpPr>
        <p:grpSpPr>
          <a:xfrm>
            <a:off x="2378357" y="-3094162"/>
            <a:ext cx="11640581" cy="9952162"/>
            <a:chOff x="2378357" y="-3094162"/>
            <a:chExt cx="11640581" cy="99521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E1B53-0CD1-4834-A432-9E22297573C5}"/>
                </a:ext>
              </a:extLst>
            </p:cNvPr>
            <p:cNvGrpSpPr/>
            <p:nvPr/>
          </p:nvGrpSpPr>
          <p:grpSpPr>
            <a:xfrm>
              <a:off x="4459214" y="-2748236"/>
              <a:ext cx="7184918" cy="9606236"/>
              <a:chOff x="4459214" y="-2748236"/>
              <a:chExt cx="7184918" cy="96062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5FEDB00-1259-4C0E-9E4A-D61E024AE3DA}"/>
                  </a:ext>
                </a:extLst>
              </p:cNvPr>
              <p:cNvGrpSpPr/>
              <p:nvPr/>
            </p:nvGrpSpPr>
            <p:grpSpPr>
              <a:xfrm>
                <a:off x="4459214" y="-2748236"/>
                <a:ext cx="5698345" cy="9606236"/>
                <a:chOff x="252974" y="-2731729"/>
                <a:chExt cx="5698345" cy="960623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B93DC19-8C08-4CC4-BBC8-885F42EA5E71}"/>
                    </a:ext>
                  </a:extLst>
                </p:cNvPr>
                <p:cNvGrpSpPr/>
                <p:nvPr/>
              </p:nvGrpSpPr>
              <p:grpSpPr>
                <a:xfrm>
                  <a:off x="252974" y="-2731729"/>
                  <a:ext cx="5698345" cy="7344349"/>
                  <a:chOff x="4935702" y="597564"/>
                  <a:chExt cx="4271663" cy="5505562"/>
                </a:xfrm>
              </p:grpSpPr>
              <p:sp>
                <p:nvSpPr>
                  <p:cNvPr id="146" name="Line 12 1 1">
                    <a:extLst>
                      <a:ext uri="{FF2B5EF4-FFF2-40B4-BE49-F238E27FC236}">
                        <a16:creationId xmlns:a16="http://schemas.microsoft.com/office/drawing/2014/main" id="{5F14B9AF-753D-4BD4-B839-6176939876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95949" y="1962310"/>
                    <a:ext cx="0" cy="23495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602344B-55AD-412B-B76C-708227437477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005137" y="1689460"/>
                    <a:ext cx="2278473" cy="4128097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34D55D5-2B10-4722-ABE8-783404A535E5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73455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5AB6089-21E9-417F-A160-752B4800AE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7478393" y="2794929"/>
                    <a:ext cx="0" cy="304345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9" name="Freeform 6 1">
                    <a:extLst>
                      <a:ext uri="{FF2B5EF4-FFF2-40B4-BE49-F238E27FC236}">
                        <a16:creationId xmlns:a16="http://schemas.microsoft.com/office/drawing/2014/main" id="{76F12C18-D594-4BC0-BD90-92F9291BE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5436305" y="1558680"/>
                    <a:ext cx="438946" cy="78967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A4695B2-0867-42A7-A034-CBB8C95C6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30942" y="1697012"/>
                    <a:ext cx="116286" cy="4947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7B5B23F2-0C0C-464C-8BF9-21B12BB86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5702" y="1953519"/>
                    <a:ext cx="82079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557F3CD1-F165-47DF-9E1B-3D0AD6D5AAFA}"/>
                      </a:ext>
                    </a:extLst>
                  </p:cNvPr>
                  <p:cNvSpPr/>
                  <p:nvPr/>
                </p:nvSpPr>
                <p:spPr>
                  <a:xfrm>
                    <a:off x="8244375" y="3912728"/>
                    <a:ext cx="962990" cy="1570285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A860034-D1AB-4FEB-A9B0-ABD274006DC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826392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96F5F88-8EDC-435A-A366-14B43EC2F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6031162" y="2172993"/>
                    <a:ext cx="0" cy="364456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DC23100-491E-4B9A-B38B-9BC4321CE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6005137" y="5817557"/>
                    <a:ext cx="2258785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7A35DBF-990F-4A09-8AC4-D4C54DC9E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4063" y="597564"/>
                    <a:ext cx="89859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61495064-7661-4341-A854-C2E9581D7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28081" y="597564"/>
                    <a:ext cx="145527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7BAA5D58-65AB-482F-BDA7-D274E9EAA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494386" y="5838379"/>
                    <a:ext cx="10033" cy="264747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A4B9373-AA75-41CD-B156-732D162CA053}"/>
                    </a:ext>
                  </a:extLst>
                </p:cNvPr>
                <p:cNvSpPr/>
                <p:nvPr/>
              </p:nvSpPr>
              <p:spPr>
                <a:xfrm>
                  <a:off x="2618392" y="2189203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284792C9-86F8-4424-80A3-9A99B8A796EC}"/>
                    </a:ext>
                  </a:extLst>
                </p:cNvPr>
                <p:cNvSpPr/>
                <p:nvPr/>
              </p:nvSpPr>
              <p:spPr>
                <a:xfrm flipV="1">
                  <a:off x="3623559" y="-355092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54E92CA-01EB-4334-B70F-2979FFA2F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5322" y="861174"/>
                  <a:ext cx="243194" cy="9431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65151332-3181-49BB-9A46-1FF5CA0DF0F8}"/>
                    </a:ext>
                  </a:extLst>
                </p:cNvPr>
                <p:cNvSpPr/>
                <p:nvPr/>
              </p:nvSpPr>
              <p:spPr>
                <a:xfrm flipV="1">
                  <a:off x="1347908" y="-630129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7FE486B-0402-45C9-BFAF-3A315B951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21849" y="1263551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C9E2221-87C0-4DDA-9C5D-66657D5F4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8035" y="1555777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67CE755-409F-497B-87F9-B0514EA81636}"/>
                    </a:ext>
                  </a:extLst>
                </p:cNvPr>
                <p:cNvSpPr/>
                <p:nvPr/>
              </p:nvSpPr>
              <p:spPr bwMode="auto">
                <a:xfrm flipH="1">
                  <a:off x="1688110" y="5489220"/>
                  <a:ext cx="3009072" cy="1385287"/>
                </a:xfrm>
                <a:prstGeom prst="rect">
                  <a:avLst/>
                </a:prstGeom>
                <a:solidFill>
                  <a:srgbClr val="0563C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DBBE31C-371E-4A08-9A22-BA6F2450C1C0}"/>
                    </a:ext>
                  </a:extLst>
                </p:cNvPr>
                <p:cNvCxnSpPr/>
                <p:nvPr/>
              </p:nvCxnSpPr>
              <p:spPr>
                <a:xfrm>
                  <a:off x="2646148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033EBA-BDBA-40D3-849D-945C1A3AD0B7}"/>
                    </a:ext>
                  </a:extLst>
                </p:cNvPr>
                <p:cNvCxnSpPr/>
                <p:nvPr/>
              </p:nvCxnSpPr>
              <p:spPr>
                <a:xfrm>
                  <a:off x="3664732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>
                      <a:alpha val="1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3C54693-3067-4745-B597-3F2BA1C4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4892" y="5074285"/>
                  <a:ext cx="34718" cy="38313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F13E320-812F-423D-A616-19D1925DC2C8}"/>
                    </a:ext>
                  </a:extLst>
                </p:cNvPr>
                <p:cNvGrpSpPr/>
                <p:nvPr/>
              </p:nvGrpSpPr>
              <p:grpSpPr>
                <a:xfrm>
                  <a:off x="1982819" y="601231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4D1AF76C-9282-45C2-80F4-8439ADA1B6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AC135A-30F8-4A42-811C-84303C12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4121DC3-33B4-4B93-87CA-EA0169B3D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36F29879-92A1-4240-BB3F-E919B6E10CF4}"/>
                    </a:ext>
                  </a:extLst>
                </p:cNvPr>
                <p:cNvSpPr/>
                <p:nvPr/>
              </p:nvSpPr>
              <p:spPr bwMode="auto">
                <a:xfrm>
                  <a:off x="3004518" y="6012318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CA4FF4-00B8-4B12-AE56-7D8A84774D7B}"/>
                    </a:ext>
                  </a:extLst>
                </p:cNvPr>
                <p:cNvSpPr/>
                <p:nvPr/>
              </p:nvSpPr>
              <p:spPr bwMode="auto">
                <a:xfrm>
                  <a:off x="3129099" y="6138844"/>
                  <a:ext cx="86038" cy="8603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0A04C9B-86F7-472F-97A7-4043C6DE938D}"/>
                    </a:ext>
                  </a:extLst>
                </p:cNvPr>
                <p:cNvGrpSpPr/>
                <p:nvPr/>
              </p:nvGrpSpPr>
              <p:grpSpPr>
                <a:xfrm>
                  <a:off x="4039570" y="601120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286BF77-B1D9-4909-8B6B-BA49DE5C8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F8A7E6D-21B8-424E-B071-7CAE011ED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E697A13-2E21-41C4-8D2E-CA81C1A24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E177A2-8DBA-4ADB-8087-BE87EDE15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2204" y="347246"/>
                <a:ext cx="13319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E131B8-8386-4E3C-8B39-3FC9BACC7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396" y="-1323408"/>
              <a:ext cx="1619258" cy="81554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673A13-8712-44F1-B044-966FDEC737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18" y="-3094162"/>
              <a:ext cx="1801842" cy="3423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6D6F4-BCA6-491E-BFE0-D72915C0FEC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95" y="501377"/>
              <a:ext cx="4313143" cy="17051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D52D1-DF7B-4E75-8EF6-50CBE82075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57" y="347247"/>
              <a:ext cx="3303539" cy="10640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7C014-AC67-4C9A-96D6-AD3104C933C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64" y="2266384"/>
              <a:ext cx="2280050" cy="4053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2F959-9608-4838-9AA9-46DB1161581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4" y="5870281"/>
              <a:ext cx="2394897" cy="39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C74E30-DCCC-42AB-A85D-C6674A10EA6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32" y="4731964"/>
              <a:ext cx="2233153" cy="2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C2DFD-0B01-4278-A791-03A6C2C7943C}"/>
              </a:ext>
            </a:extLst>
          </p:cNvPr>
          <p:cNvGrpSpPr/>
          <p:nvPr/>
        </p:nvGrpSpPr>
        <p:grpSpPr>
          <a:xfrm>
            <a:off x="1136709" y="715789"/>
            <a:ext cx="11055291" cy="3607694"/>
            <a:chOff x="941032" y="1937920"/>
            <a:chExt cx="11055291" cy="3607694"/>
          </a:xfrm>
        </p:grpSpPr>
        <p:sp>
          <p:nvSpPr>
            <p:cNvPr id="38" name="Freeform 6 2 1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752" y="2159000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 1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944" y="4371679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2155559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6086764" y="5126643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2914" y="4809392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639297" y="5194735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1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96798" y="1937920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1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515" y="2230099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798" y="2294238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129" y="2358375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3814CD-3A79-45EC-AEC3-77406474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5524292"/>
              <a:ext cx="515112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37A844-8C6A-4020-9F1F-197DEF43B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032" y="2152119"/>
              <a:ext cx="1" cy="3393495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77A2DB-E23E-4BCC-93ED-69554D60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590" y="2143179"/>
              <a:ext cx="1641239" cy="2666213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6 2 2">
              <a:extLst>
                <a:ext uri="{FF2B5EF4-FFF2-40B4-BE49-F238E27FC236}">
                  <a16:creationId xmlns:a16="http://schemas.microsoft.com/office/drawing/2014/main" id="{73B423BF-34E5-43B7-ADF6-59B37DA2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7596" y="2165963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17 2">
              <a:extLst>
                <a:ext uri="{FF2B5EF4-FFF2-40B4-BE49-F238E27FC236}">
                  <a16:creationId xmlns:a16="http://schemas.microsoft.com/office/drawing/2014/main" id="{C05C5C0C-3AEF-477D-BC38-565B127C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788" y="4378642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57E463-6197-414F-8DF3-B62F669CF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9724" y="2162522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04CE7DCB-A0E9-4844-A140-90F1FA2BDDC9}"/>
                </a:ext>
              </a:extLst>
            </p:cNvPr>
            <p:cNvSpPr/>
            <p:nvPr/>
          </p:nvSpPr>
          <p:spPr bwMode="auto">
            <a:xfrm>
              <a:off x="11601608" y="5128526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C98A80-B149-459D-97A6-1011C89B3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97758" y="4816355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9448AA3-8E9C-4204-BA3D-0CF6FA6154FA}"/>
                </a:ext>
              </a:extLst>
            </p:cNvPr>
            <p:cNvSpPr/>
            <p:nvPr/>
          </p:nvSpPr>
          <p:spPr>
            <a:xfrm>
              <a:off x="11154141" y="5196618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utoShape 174 2">
              <a:extLst>
                <a:ext uri="{FF2B5EF4-FFF2-40B4-BE49-F238E27FC236}">
                  <a16:creationId xmlns:a16="http://schemas.microsoft.com/office/drawing/2014/main" id="{0F76FCCB-ACE5-498E-BF8F-48D50ABF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11642" y="194488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175 2">
              <a:extLst>
                <a:ext uri="{FF2B5EF4-FFF2-40B4-BE49-F238E27FC236}">
                  <a16:creationId xmlns:a16="http://schemas.microsoft.com/office/drawing/2014/main" id="{2AD9FD65-ED63-4A1A-807A-EFDD4FA8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1359" y="223706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176 2">
              <a:extLst>
                <a:ext uri="{FF2B5EF4-FFF2-40B4-BE49-F238E27FC236}">
                  <a16:creationId xmlns:a16="http://schemas.microsoft.com/office/drawing/2014/main" id="{D50267A9-B022-40C5-92D8-EDAD579D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1642" y="230120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177 2">
              <a:extLst>
                <a:ext uri="{FF2B5EF4-FFF2-40B4-BE49-F238E27FC236}">
                  <a16:creationId xmlns:a16="http://schemas.microsoft.com/office/drawing/2014/main" id="{FB72D92C-8AE5-45DF-82CB-CC9B43F3E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1973" y="236533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C340A7-8E3B-4B47-8FCF-10CAB62FCA8A}"/>
              </a:ext>
            </a:extLst>
          </p:cNvPr>
          <p:cNvGrpSpPr/>
          <p:nvPr/>
        </p:nvGrpSpPr>
        <p:grpSpPr>
          <a:xfrm>
            <a:off x="1705469" y="-715321"/>
            <a:ext cx="8808227" cy="8102284"/>
            <a:chOff x="1705469" y="-715321"/>
            <a:chExt cx="8808227" cy="81022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1532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 1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65583" y="3524345"/>
                <a:ext cx="4136574" cy="105245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124035">
                <a:off x="2235178" y="3314055"/>
                <a:ext cx="4190858" cy="90231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8921E-FE6A-4547-94A0-14F77DFECF7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69" y="5713820"/>
              <a:ext cx="8808227" cy="16731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B4CBBD-626E-4508-AC89-42C8675AAF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818">
              <a:off x="1989924" y="389175"/>
              <a:ext cx="1753896" cy="59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AB5-572C-464D-8CE8-9554082153DC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9F971-F946-4E3B-9C80-AD8897A8F66F}"/>
                </a:ext>
              </a:extLst>
            </p:cNvPr>
            <p:cNvGrpSpPr/>
            <p:nvPr/>
          </p:nvGrpSpPr>
          <p:grpSpPr>
            <a:xfrm>
              <a:off x="1705469" y="31963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4354C49-EB57-4EDF-8BC9-867C5B2703E1}"/>
                  </a:ext>
                </a:extLst>
              </p:cNvPr>
              <p:cNvSpPr/>
              <p:nvPr/>
            </p:nvSpPr>
            <p:spPr bwMode="auto">
              <a:xfrm rot="1504706">
                <a:off x="4903575" y="4563675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AD84D0-990C-4962-9755-5F5845C66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755" y="5697146"/>
                <a:ext cx="6387462" cy="658884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BB77A9-5D22-463C-9D9F-3575CDBBF9D7}"/>
                  </a:ext>
                </a:extLst>
              </p:cNvPr>
              <p:cNvSpPr/>
              <p:nvPr/>
            </p:nvSpPr>
            <p:spPr bwMode="auto">
              <a:xfrm rot="1504706">
                <a:off x="3246586" y="4978318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9244F9-FD92-4336-A44B-10BBC7E113D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3775904" y="5679363"/>
                <a:ext cx="144224" cy="32203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12376E6-A994-42ED-8B18-71C4D002C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5153892"/>
                <a:ext cx="461819" cy="45089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647735E-7F61-4877-8662-741B9BFE8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223" y="2189284"/>
                <a:ext cx="2556217" cy="2646485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C0E604-045F-498D-AD5C-1CB72EA63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7441" y="3776546"/>
                <a:ext cx="3500947" cy="105922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14A7CD9-7E49-4907-9BB4-4CA346819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1277" y="2057400"/>
                <a:ext cx="3200400" cy="2198077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59D420-A5C0-477B-A472-A2397AD10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1223" y="1777915"/>
                <a:ext cx="3727030" cy="41137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1AF5CB-8866-4F86-9C1A-E964D4898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9647" y="1903064"/>
                <a:ext cx="3448481" cy="1757466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233493-BFEF-44F4-9E31-5CF86EF8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8388" y="2870628"/>
                <a:ext cx="131473" cy="93143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6528F5-96DD-4F6A-9376-8142FBB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253" y="1777915"/>
                <a:ext cx="2461608" cy="109271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Arrow: Up-Down 1">
                <a:extLst>
                  <a:ext uri="{FF2B5EF4-FFF2-40B4-BE49-F238E27FC236}">
                    <a16:creationId xmlns:a16="http://schemas.microsoft.com/office/drawing/2014/main" id="{5994E8C9-0F36-4F29-95F8-C25F3FF75961}"/>
                  </a:ext>
                </a:extLst>
              </p:cNvPr>
              <p:cNvSpPr/>
              <p:nvPr/>
            </p:nvSpPr>
            <p:spPr bwMode="auto">
              <a:xfrm rot="18904625">
                <a:off x="4492498" y="1537156"/>
                <a:ext cx="747234" cy="3866458"/>
              </a:xfrm>
              <a:prstGeom prst="upDown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2A6E2FC-84AF-43D8-8291-6E24ABFCEC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768588" y="3046589"/>
                <a:ext cx="1694303" cy="40905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33BA3-FACF-4AD7-8CC6-4F4090DCEA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8471">
              <a:off x="4939759" y="1131793"/>
              <a:ext cx="2358432" cy="70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87539A-43D2-42C8-AF2D-F1F85888A458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94A7ED-6701-489E-B415-B2023B452662}"/>
                </a:ext>
              </a:extLst>
            </p:cNvPr>
            <p:cNvGrpSpPr/>
            <p:nvPr/>
          </p:nvGrpSpPr>
          <p:grpSpPr>
            <a:xfrm>
              <a:off x="-1925559" y="834655"/>
              <a:ext cx="17795993" cy="5285885"/>
              <a:chOff x="-1925559" y="834655"/>
              <a:chExt cx="17795993" cy="52858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D5A46A-8B4D-410B-B31C-7661C985E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359" y="5820925"/>
                <a:ext cx="9323521" cy="29961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659969" y="2148306"/>
                <a:ext cx="4553712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 1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98846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-372798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6644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68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599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1552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742" y="3707400"/>
                <a:ext cx="0" cy="151790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135AF0-B72E-4F35-9912-65946369B8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03521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DFA088-1FBB-4F5F-BD04-A328D88FFF15}"/>
                  </a:ext>
                </a:extLst>
              </p:cNvPr>
              <p:cNvSpPr/>
              <p:nvPr/>
            </p:nvSpPr>
            <p:spPr bwMode="auto">
              <a:xfrm flipH="1">
                <a:off x="7089333" y="2159999"/>
                <a:ext cx="5843016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7" name="Freeform 6 1 2 2 2">
                <a:extLst>
                  <a:ext uri="{FF2B5EF4-FFF2-40B4-BE49-F238E27FC236}">
                    <a16:creationId xmlns:a16="http://schemas.microsoft.com/office/drawing/2014/main" id="{2B10C6AD-9B74-4F3C-8D82-01B559850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30520" y="1985540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C7F0C3-5233-4471-9779-64C97DBB4D78}"/>
                  </a:ext>
                </a:extLst>
              </p:cNvPr>
              <p:cNvSpPr/>
              <p:nvPr/>
            </p:nvSpPr>
            <p:spPr bwMode="auto">
              <a:xfrm>
                <a:off x="6056568" y="2170074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E5A449-4890-45D3-BCDC-55F465EE8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722" y="2512251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C0C029-FAF8-4FC3-8E4E-7907C554F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86184" y="2830053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612114B-E2AD-4E5A-B60D-2152D5DB7E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89337" y="5219192"/>
                <a:ext cx="5843012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AEB9FB-0E5E-437E-A1F4-2477B764A6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042924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366EB-5BF6-4E69-85CA-62C1C1D3FD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96768" y="4101808"/>
                <a:ext cx="0" cy="113519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B4ADB2-43DC-4215-8D44-D26E57DE02CF}"/>
                  </a:ext>
                </a:extLst>
              </p:cNvPr>
              <p:cNvSpPr/>
              <p:nvPr/>
            </p:nvSpPr>
            <p:spPr bwMode="auto">
              <a:xfrm>
                <a:off x="9162594" y="2272383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7D033D4-2B01-4E69-9E00-3D8E68EFD3FD}"/>
                  </a:ext>
                </a:extLst>
              </p:cNvPr>
              <p:cNvSpPr/>
              <p:nvPr/>
            </p:nvSpPr>
            <p:spPr>
              <a:xfrm>
                <a:off x="2188319" y="3131703"/>
                <a:ext cx="1154305" cy="1060827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A215C3D-3636-43B6-B8FE-7D7DF31A07E1}"/>
                  </a:ext>
                </a:extLst>
              </p:cNvPr>
              <p:cNvSpPr/>
              <p:nvPr/>
            </p:nvSpPr>
            <p:spPr>
              <a:xfrm flipV="1">
                <a:off x="3711423" y="3182975"/>
                <a:ext cx="1154305" cy="1060704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937F642-A0C7-4C41-B16A-CF68AA4ABB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36738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E5FAF4-120C-4D27-8255-2BAD5A739446}"/>
                  </a:ext>
                </a:extLst>
              </p:cNvPr>
              <p:cNvSpPr/>
              <p:nvPr/>
            </p:nvSpPr>
            <p:spPr bwMode="auto">
              <a:xfrm>
                <a:off x="7204633" y="4029240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0AC44D4A-7F4F-4657-9951-BE7AE4AED6B8}"/>
                  </a:ext>
                </a:extLst>
              </p:cNvPr>
              <p:cNvSpPr/>
              <p:nvPr/>
            </p:nvSpPr>
            <p:spPr>
              <a:xfrm flipV="1">
                <a:off x="5901516" y="279058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EE237645-651A-40C9-9583-29665D496C23}"/>
                  </a:ext>
                </a:extLst>
              </p:cNvPr>
              <p:cNvSpPr/>
              <p:nvPr/>
            </p:nvSpPr>
            <p:spPr>
              <a:xfrm rot="10800000" flipV="1">
                <a:off x="8130976" y="202302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E34376-D181-4542-87A4-BAD512CFF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3441" y="3628851"/>
                <a:ext cx="25133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14C511-7BE8-44B6-BE00-DED0CD4C5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3667" y="4043044"/>
                <a:ext cx="2816767" cy="624855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562" y="3289325"/>
                <a:ext cx="0" cy="188942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49C2D63-BA7B-45CD-A9F5-4DB1A35319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875" y="836036"/>
                <a:ext cx="1224111" cy="79742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6CA1B8E-05CD-4FBD-914A-A48E6235AE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5559" y="2178786"/>
                <a:ext cx="1350235" cy="68004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CB9-4A58-446A-9FF7-85FF75E56F4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59" y="4424612"/>
              <a:ext cx="1594657" cy="2897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20B011-F658-48C9-84E3-F0940C2D574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439" y="2685173"/>
              <a:ext cx="1594657" cy="28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D59C0-5A73-4AFF-AAC0-A3DB3360C955}"/>
              </a:ext>
            </a:extLst>
          </p:cNvPr>
          <p:cNvGrpSpPr/>
          <p:nvPr/>
        </p:nvGrpSpPr>
        <p:grpSpPr>
          <a:xfrm>
            <a:off x="-670350" y="327181"/>
            <a:ext cx="12446175" cy="5485751"/>
            <a:chOff x="-670350" y="327181"/>
            <a:chExt cx="12446175" cy="54857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5C7CD-0919-4ABC-9031-80EACD3F9278}"/>
                </a:ext>
              </a:extLst>
            </p:cNvPr>
            <p:cNvGrpSpPr/>
            <p:nvPr/>
          </p:nvGrpSpPr>
          <p:grpSpPr>
            <a:xfrm>
              <a:off x="-670350" y="1327638"/>
              <a:ext cx="12446175" cy="3596052"/>
              <a:chOff x="-670350" y="1327638"/>
              <a:chExt cx="12446175" cy="3596052"/>
            </a:xfrm>
          </p:grpSpPr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56B2B21-B3C4-4784-A54F-BA9869590F46}"/>
                  </a:ext>
                </a:extLst>
              </p:cNvPr>
              <p:cNvSpPr/>
              <p:nvPr/>
            </p:nvSpPr>
            <p:spPr bwMode="auto">
              <a:xfrm flipH="1">
                <a:off x="1239671" y="1767253"/>
                <a:ext cx="9627622" cy="3138854"/>
              </a:xfrm>
              <a:prstGeom prst="flowChartManualInpu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BA485C9-889D-4013-8097-8826F988A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8505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C47A0-685A-4A89-A065-F05831A8E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7293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E0FB3D-834C-4A98-BC34-9025E38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1" y="4906727"/>
                <a:ext cx="9627622" cy="169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00F5BE4-7594-4388-A7BF-EB34364D3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799" y="1696915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6636A7-C0CF-48C1-A1A4-899B46D9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022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92E57D7-6CF9-4F0C-A45C-C84ECA82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48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9B99E1-3B9B-4F72-80DA-6443E0026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0080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1E4D771-D5D8-42C2-A862-8378E42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27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DB611-9975-4044-8996-97AD4900C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6731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40EE4C-51B1-4320-9794-19B66996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054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7BA08F-A7B7-4F6A-84D3-F203E083E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325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5B2AF5-09B5-4876-AFC4-BAA901874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8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74CC3A-8A07-4572-9204-F7080EE6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83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9C0FD-ACD6-4CB3-8A1B-374F355B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57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E6DA2A-03D5-4D44-9B34-49C608D6A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034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CF309-4ACD-4A0E-A715-98BD624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357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49320A-4D8F-41EB-AFBC-A5767DE1E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937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4DA91-E35D-4B8B-98F0-0212EE8A9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39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7C3392-3259-417A-AD6F-B2F3B9F7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995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514547-D0C9-4AAD-85E9-C22AFC5F7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018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F788976D-EF72-462B-B6F8-A4D24B0D1B0B}"/>
                  </a:ext>
                </a:extLst>
              </p:cNvPr>
              <p:cNvSpPr/>
              <p:nvPr/>
            </p:nvSpPr>
            <p:spPr>
              <a:xfrm>
                <a:off x="720803" y="1779701"/>
                <a:ext cx="460978" cy="3138854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7B49F323-9A67-4BEB-B87F-157E901B0095}"/>
                  </a:ext>
                </a:extLst>
              </p:cNvPr>
              <p:cNvSpPr/>
              <p:nvPr/>
            </p:nvSpPr>
            <p:spPr>
              <a:xfrm rot="10800000">
                <a:off x="10928838" y="2422281"/>
                <a:ext cx="460978" cy="2501409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66A9C06-5A36-490D-9F7A-6D503A89C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350" y="3292716"/>
                <a:ext cx="1142857" cy="2651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AB4ADC-FA48-44A9-BD50-66E0C6E39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0968" y="3557859"/>
                <a:ext cx="214857" cy="170667"/>
              </a:xfrm>
              <a:prstGeom prst="rect">
                <a:avLst/>
              </a:prstGeom>
            </p:spPr>
          </p:pic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1F556B4-912F-436E-AA32-48613041BD3F}"/>
                  </a:ext>
                </a:extLst>
              </p:cNvPr>
              <p:cNvSpPr/>
              <p:nvPr/>
            </p:nvSpPr>
            <p:spPr>
              <a:xfrm>
                <a:off x="1740809" y="3337361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701F2830-1442-431C-A994-24CF07EFAF5D}"/>
                  </a:ext>
                </a:extLst>
              </p:cNvPr>
              <p:cNvSpPr/>
              <p:nvPr/>
            </p:nvSpPr>
            <p:spPr>
              <a:xfrm>
                <a:off x="4893136" y="3349128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D92066A-BE88-4285-98A0-D00572D511AC}"/>
                  </a:ext>
                </a:extLst>
              </p:cNvPr>
              <p:cNvSpPr/>
              <p:nvPr/>
            </p:nvSpPr>
            <p:spPr>
              <a:xfrm>
                <a:off x="8042993" y="3310725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CB53A1A3-BA13-47ED-9BA7-A7ECC657AD12}"/>
                  </a:ext>
                </a:extLst>
              </p:cNvPr>
              <p:cNvSpPr/>
              <p:nvPr/>
            </p:nvSpPr>
            <p:spPr>
              <a:xfrm flipV="1">
                <a:off x="3315589" y="2160408"/>
                <a:ext cx="384008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1CD60598-A1F8-49AF-9775-8C62E02CB90A}"/>
                  </a:ext>
                </a:extLst>
              </p:cNvPr>
              <p:cNvSpPr/>
              <p:nvPr/>
            </p:nvSpPr>
            <p:spPr>
              <a:xfrm flipV="1">
                <a:off x="6478411" y="2364517"/>
                <a:ext cx="384008" cy="76294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0FE081C-7A49-4F0A-8500-E4E605084ED4}"/>
                  </a:ext>
                </a:extLst>
              </p:cNvPr>
              <p:cNvSpPr/>
              <p:nvPr/>
            </p:nvSpPr>
            <p:spPr>
              <a:xfrm flipV="1">
                <a:off x="9630111" y="2447641"/>
                <a:ext cx="384008" cy="577768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771221-0B5A-48E1-90CD-81D96B79E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2425631"/>
                <a:ext cx="9627622" cy="1696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C53442-AFFD-4490-A257-03B4F3460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1756248"/>
                <a:ext cx="9627622" cy="6608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E1A87C-959F-4A1C-A162-5CB04B103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69" y="1735437"/>
                <a:ext cx="0" cy="7071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D4A185C-407D-409F-8847-C31E507610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5729" y="1523696"/>
                <a:ext cx="328638" cy="46040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34A409-BA82-42F6-8CE5-EF7DDA61F6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327181"/>
              <a:ext cx="8716192" cy="1138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D37CA6-7FEE-4C33-8573-FDCE7F2A99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5334304"/>
              <a:ext cx="7829485" cy="47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C6AA77C-09E3-4542-84DC-21A18FD07F4C}"/>
              </a:ext>
            </a:extLst>
          </p:cNvPr>
          <p:cNvGrpSpPr/>
          <p:nvPr/>
        </p:nvGrpSpPr>
        <p:grpSpPr>
          <a:xfrm>
            <a:off x="540434" y="1157676"/>
            <a:ext cx="11459177" cy="5033602"/>
            <a:chOff x="944880" y="1746760"/>
            <a:chExt cx="11459177" cy="50336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FCB572-61AE-4A1D-9BFD-020F79531C67}"/>
                </a:ext>
              </a:extLst>
            </p:cNvPr>
            <p:cNvGrpSpPr/>
            <p:nvPr/>
          </p:nvGrpSpPr>
          <p:grpSpPr>
            <a:xfrm>
              <a:off x="944880" y="1746760"/>
              <a:ext cx="11459177" cy="3777532"/>
              <a:chOff x="944880" y="1746760"/>
              <a:chExt cx="11459177" cy="377753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D24C154-05CE-4FE2-BC46-416684149117}"/>
                  </a:ext>
                </a:extLst>
              </p:cNvPr>
              <p:cNvGrpSpPr/>
              <p:nvPr/>
            </p:nvGrpSpPr>
            <p:grpSpPr>
              <a:xfrm>
                <a:off x="944880" y="1746760"/>
                <a:ext cx="11459177" cy="3777532"/>
                <a:chOff x="944880" y="1746760"/>
                <a:chExt cx="11459177" cy="3777532"/>
              </a:xfrm>
            </p:grpSpPr>
            <p:sp>
              <p:nvSpPr>
                <p:cNvPr id="38" name="Freeform 6 2">
                  <a:extLst>
                    <a:ext uri="{FF2B5EF4-FFF2-40B4-BE49-F238E27FC236}">
                      <a16:creationId xmlns:a16="http://schemas.microsoft.com/office/drawing/2014/main" id="{D25C72F8-3A72-4C1C-9BF5-36B2B8330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2752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7">
                  <a:extLst>
                    <a:ext uri="{FF2B5EF4-FFF2-40B4-BE49-F238E27FC236}">
                      <a16:creationId xmlns:a16="http://schemas.microsoft.com/office/drawing/2014/main" id="{7C29F99E-9FC8-4DFF-8DC7-81D21A182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944" y="4371679"/>
                  <a:ext cx="199104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762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2967091-8649-4EDE-895E-E50194C79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4880" y="2155559"/>
                  <a:ext cx="348371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Freeform 6 1">
                  <a:extLst>
                    <a:ext uri="{FF2B5EF4-FFF2-40B4-BE49-F238E27FC236}">
                      <a16:creationId xmlns:a16="http://schemas.microsoft.com/office/drawing/2014/main" id="{5F0FD10F-E265-45C2-B6C2-77F6B3167F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6968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AutoShape 13">
                  <a:extLst>
                    <a:ext uri="{FF2B5EF4-FFF2-40B4-BE49-F238E27FC236}">
                      <a16:creationId xmlns:a16="http://schemas.microsoft.com/office/drawing/2014/main" id="{57723007-0A28-4B74-8035-686ED8DAA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10283912" y="3649303"/>
                  <a:ext cx="749808" cy="694944"/>
                </a:xfrm>
                <a:custGeom>
                  <a:avLst/>
                  <a:gdLst>
                    <a:gd name="G0" fmla="+- 6871 0 0"/>
                    <a:gd name="G1" fmla="+- 21600 0 6871"/>
                    <a:gd name="G2" fmla="*/ 6871 1 2"/>
                    <a:gd name="G3" fmla="+- 21600 0 G2"/>
                    <a:gd name="G4" fmla="+/ 6871 21600 2"/>
                    <a:gd name="G5" fmla="+/ G1 0 2"/>
                    <a:gd name="G6" fmla="*/ 21600 21600 6871"/>
                    <a:gd name="G7" fmla="*/ G6 1 2"/>
                    <a:gd name="G8" fmla="+- 21600 0 G7"/>
                    <a:gd name="G9" fmla="*/ 21600 1 2"/>
                    <a:gd name="G10" fmla="+- 6871 0 G9"/>
                    <a:gd name="G11" fmla="?: G10 G8 0"/>
                    <a:gd name="G12" fmla="?: G10 G7 21600"/>
                    <a:gd name="T0" fmla="*/ 18164 w 21600"/>
                    <a:gd name="T1" fmla="*/ 10800 h 21600"/>
                    <a:gd name="T2" fmla="*/ 10800 w 21600"/>
                    <a:gd name="T3" fmla="*/ 21600 h 21600"/>
                    <a:gd name="T4" fmla="*/ 3436 w 21600"/>
                    <a:gd name="T5" fmla="*/ 10800 h 21600"/>
                    <a:gd name="T6" fmla="*/ 10800 w 21600"/>
                    <a:gd name="T7" fmla="*/ 0 h 21600"/>
                    <a:gd name="T8" fmla="*/ 5236 w 21600"/>
                    <a:gd name="T9" fmla="*/ 5236 h 21600"/>
                    <a:gd name="T10" fmla="*/ 16364 w 21600"/>
                    <a:gd name="T11" fmla="*/ 16364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6871" y="21600"/>
                      </a:lnTo>
                      <a:lnTo>
                        <a:pt x="14729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8">
                  <a:extLst>
                    <a:ext uri="{FF2B5EF4-FFF2-40B4-BE49-F238E27FC236}">
                      <a16:creationId xmlns:a16="http://schemas.microsoft.com/office/drawing/2014/main" id="{89991EA9-CCA5-4E73-A808-133282BE4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11154873" y="3279452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5">
                  <a:extLst>
                    <a:ext uri="{FF2B5EF4-FFF2-40B4-BE49-F238E27FC236}">
                      <a16:creationId xmlns:a16="http://schemas.microsoft.com/office/drawing/2014/main" id="{1827371B-92CC-44C3-99B2-014319A8D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11154873" y="2775994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AB1861C-576A-4ED8-BD9D-8A57E9A4EAD3}"/>
                    </a:ext>
                  </a:extLst>
                </p:cNvPr>
                <p:cNvSpPr/>
                <p:nvPr/>
              </p:nvSpPr>
              <p:spPr>
                <a:xfrm>
                  <a:off x="10891041" y="3718050"/>
                  <a:ext cx="1405575" cy="508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AutoShape 174 1">
                  <a:extLst>
                    <a:ext uri="{FF2B5EF4-FFF2-40B4-BE49-F238E27FC236}">
                      <a16:creationId xmlns:a16="http://schemas.microsoft.com/office/drawing/2014/main" id="{255D7155-E26B-4B28-B109-BA56E49BA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9311898" y="1927516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5 1">
                  <a:extLst>
                    <a:ext uri="{FF2B5EF4-FFF2-40B4-BE49-F238E27FC236}">
                      <a16:creationId xmlns:a16="http://schemas.microsoft.com/office/drawing/2014/main" id="{1BD216C2-BC06-4336-8D6E-D1BE2BF55A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51615" y="2219695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76 1">
                  <a:extLst>
                    <a:ext uri="{FF2B5EF4-FFF2-40B4-BE49-F238E27FC236}">
                      <a16:creationId xmlns:a16="http://schemas.microsoft.com/office/drawing/2014/main" id="{265E1507-900D-42BD-8D1F-2693DD96EB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11898" y="2283834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177 1">
                  <a:extLst>
                    <a:ext uri="{FF2B5EF4-FFF2-40B4-BE49-F238E27FC236}">
                      <a16:creationId xmlns:a16="http://schemas.microsoft.com/office/drawing/2014/main" id="{8A149DAD-098D-4CD8-8DBC-B1A39DE33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82229" y="2347971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27A50B5D-9FA8-4D52-824C-0C273B786E32}"/>
                    </a:ext>
                  </a:extLst>
                </p:cNvPr>
                <p:cNvSpPr/>
                <p:nvPr/>
              </p:nvSpPr>
              <p:spPr>
                <a:xfrm rot="10800000">
                  <a:off x="10317432" y="3395928"/>
                  <a:ext cx="2086625" cy="466331"/>
                </a:xfrm>
                <a:prstGeom prst="arc">
                  <a:avLst>
                    <a:gd name="adj1" fmla="val 16200000"/>
                    <a:gd name="adj2" fmla="val 21576899"/>
                  </a:avLst>
                </a:prstGeom>
                <a:noFill/>
                <a:ln w="38100">
                  <a:solidFill>
                    <a:srgbClr val="7030A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E4A046D-4418-4E8D-8954-54ED84C77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1344" y="2200623"/>
                  <a:ext cx="0" cy="1422712"/>
                </a:xfrm>
                <a:prstGeom prst="line">
                  <a:avLst/>
                </a:prstGeom>
                <a:solidFill>
                  <a:srgbClr val="008000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B22054E-4EA4-472E-921D-9C3EAB3C282B}"/>
                    </a:ext>
                  </a:extLst>
                </p:cNvPr>
                <p:cNvSpPr/>
                <p:nvPr/>
              </p:nvSpPr>
              <p:spPr bwMode="auto">
                <a:xfrm>
                  <a:off x="10243891" y="2079359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87D9AA4-1E42-47D1-8678-517ACEBDD979}"/>
                    </a:ext>
                  </a:extLst>
                </p:cNvPr>
                <p:cNvSpPr/>
                <p:nvPr/>
              </p:nvSpPr>
              <p:spPr bwMode="auto">
                <a:xfrm>
                  <a:off x="10820719" y="3754765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BC4FF3-29D9-4035-B2C0-619883A4EB73}"/>
                    </a:ext>
                  </a:extLst>
                </p:cNvPr>
                <p:cNvSpPr txBox="1"/>
                <p:nvPr/>
              </p:nvSpPr>
              <p:spPr>
                <a:xfrm>
                  <a:off x="10153589" y="1746760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BA62E7-CC1C-431C-BA58-3FF569F9E611}"/>
                    </a:ext>
                  </a:extLst>
                </p:cNvPr>
                <p:cNvSpPr txBox="1"/>
                <p:nvPr/>
              </p:nvSpPr>
              <p:spPr>
                <a:xfrm>
                  <a:off x="10712074" y="3446624"/>
                  <a:ext cx="3385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1608910-7230-402E-8FFA-006A9D57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2155559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4F7983E-1E93-4DD5-988F-ED28E75ED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3972510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Line 49">
                  <a:extLst>
                    <a:ext uri="{FF2B5EF4-FFF2-40B4-BE49-F238E27FC236}">
                      <a16:creationId xmlns:a16="http://schemas.microsoft.com/office/drawing/2014/main" id="{4794CF86-55BE-4DC8-8E46-E1551B7C4A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0659861" y="3067283"/>
                  <a:ext cx="181045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7F3FBA1-BA0C-422A-B352-B27567E4144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952" y="2991474"/>
                  <a:ext cx="427276" cy="232885"/>
                </a:xfrm>
                <a:prstGeom prst="rect">
                  <a:avLst/>
                </a:prstGeom>
                <a:noFill/>
              </p:spPr>
            </p:pic>
            <p:sp>
              <p:nvSpPr>
                <p:cNvPr id="31" name="Arrow: Right 30">
                  <a:extLst>
                    <a:ext uri="{FF2B5EF4-FFF2-40B4-BE49-F238E27FC236}">
                      <a16:creationId xmlns:a16="http://schemas.microsoft.com/office/drawing/2014/main" id="{47C0F22B-F4E9-4489-A9C7-874E3F9DB422}"/>
                    </a:ext>
                  </a:extLst>
                </p:cNvPr>
                <p:cNvSpPr/>
                <p:nvPr/>
              </p:nvSpPr>
              <p:spPr bwMode="auto">
                <a:xfrm>
                  <a:off x="6079144" y="5139690"/>
                  <a:ext cx="334177" cy="113171"/>
                </a:xfrm>
                <a:prstGeom prst="rightArrow">
                  <a:avLst/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4846571-237F-433C-AE5B-CFF9082B6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82914" y="4809392"/>
                  <a:ext cx="1" cy="714900"/>
                </a:xfrm>
                <a:prstGeom prst="line">
                  <a:avLst/>
                </a:prstGeom>
                <a:solidFill>
                  <a:srgbClr val="7030A0"/>
                </a:solidFill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E7FE3770-B327-4CFC-9169-71CC73FE01FF}"/>
                    </a:ext>
                  </a:extLst>
                </p:cNvPr>
                <p:cNvSpPr/>
                <p:nvPr/>
              </p:nvSpPr>
              <p:spPr>
                <a:xfrm>
                  <a:off x="5629772" y="5197275"/>
                  <a:ext cx="842182" cy="213333"/>
                </a:xfrm>
                <a:prstGeom prst="arc">
                  <a:avLst>
                    <a:gd name="adj1" fmla="val 11691748"/>
                    <a:gd name="adj2" fmla="val 16995029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AutoShape 174 2">
                <a:extLst>
                  <a:ext uri="{FF2B5EF4-FFF2-40B4-BE49-F238E27FC236}">
                    <a16:creationId xmlns:a16="http://schemas.microsoft.com/office/drawing/2014/main" id="{0CDCB7CC-54DE-4C74-BF25-5E4CEFEC5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796798" y="1937920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75 2">
                <a:extLst>
                  <a:ext uri="{FF2B5EF4-FFF2-40B4-BE49-F238E27FC236}">
                    <a16:creationId xmlns:a16="http://schemas.microsoft.com/office/drawing/2014/main" id="{5C35A348-6458-42E6-8228-D4C4656D5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515" y="2230099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76 2">
                <a:extLst>
                  <a:ext uri="{FF2B5EF4-FFF2-40B4-BE49-F238E27FC236}">
                    <a16:creationId xmlns:a16="http://schemas.microsoft.com/office/drawing/2014/main" id="{975D5B11-87D8-4A97-886D-447836AB9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6798" y="2294238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Line 177 2">
                <a:extLst>
                  <a:ext uri="{FF2B5EF4-FFF2-40B4-BE49-F238E27FC236}">
                    <a16:creationId xmlns:a16="http://schemas.microsoft.com/office/drawing/2014/main" id="{2FF0B279-0D99-4845-A808-740F24FAE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7129" y="2358375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8774D01-6A65-45C6-92DE-8C02BBD4E3C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131" y="5949886"/>
              <a:ext cx="6380193" cy="830476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635C5-BE66-4B84-92F8-49DBBD8F8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035897"/>
              <a:ext cx="679115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8357A8-794B-47DA-BEF6-4F21126D4D4C}"/>
                </a:ext>
              </a:extLst>
            </p:cNvPr>
            <p:cNvSpPr/>
            <p:nvPr/>
          </p:nvSpPr>
          <p:spPr>
            <a:xfrm rot="10800000">
              <a:off x="1758510" y="5881266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381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92A979-8F21-46C0-AC99-AB00292F0800}"/>
                </a:ext>
              </a:extLst>
            </p:cNvPr>
            <p:cNvSpPr/>
            <p:nvPr/>
          </p:nvSpPr>
          <p:spPr bwMode="auto">
            <a:xfrm>
              <a:off x="2261797" y="624010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72382-8CB5-454B-878F-2D12FD15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662576"/>
              <a:ext cx="67911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1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0B5DE37-BFBB-4A6C-A620-0C187141B132}"/>
              </a:ext>
            </a:extLst>
          </p:cNvPr>
          <p:cNvGrpSpPr/>
          <p:nvPr/>
        </p:nvGrpSpPr>
        <p:grpSpPr>
          <a:xfrm>
            <a:off x="1188719" y="1432294"/>
            <a:ext cx="6864380" cy="3552616"/>
            <a:chOff x="1188719" y="1432294"/>
            <a:chExt cx="6864380" cy="35526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1CD180-C691-4D84-9908-2592D77C54C7}"/>
                </a:ext>
              </a:extLst>
            </p:cNvPr>
            <p:cNvCxnSpPr/>
            <p:nvPr/>
          </p:nvCxnSpPr>
          <p:spPr>
            <a:xfrm>
              <a:off x="1188719" y="2105863"/>
              <a:ext cx="659768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4D6E69-DBD9-4843-83DF-C33D2D70CE60}"/>
                </a:ext>
              </a:extLst>
            </p:cNvPr>
            <p:cNvSpPr/>
            <p:nvPr/>
          </p:nvSpPr>
          <p:spPr>
            <a:xfrm>
              <a:off x="5810699" y="2122214"/>
              <a:ext cx="590892" cy="132685"/>
            </a:xfrm>
            <a:prstGeom prst="rect">
              <a:avLst/>
            </a:prstGeom>
            <a:solidFill>
              <a:srgbClr val="0563C1"/>
            </a:solidFill>
            <a:ln>
              <a:solidFill>
                <a:srgbClr val="056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451B37-7EDC-4BFE-B499-E022E9814C1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83" y="1549623"/>
              <a:ext cx="0" cy="5681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3F33C3-0F40-422B-AFFC-0A59BCFBFB50}"/>
                </a:ext>
              </a:extLst>
            </p:cNvPr>
            <p:cNvCxnSpPr>
              <a:cxnSpLocks/>
            </p:cNvCxnSpPr>
            <p:nvPr/>
          </p:nvCxnSpPr>
          <p:spPr>
            <a:xfrm>
              <a:off x="2728131" y="1549367"/>
              <a:ext cx="1" cy="5583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EA7C4C-0DD2-447C-8340-F125988DE62F}"/>
                </a:ext>
              </a:extLst>
            </p:cNvPr>
            <p:cNvCxnSpPr>
              <a:cxnSpLocks/>
            </p:cNvCxnSpPr>
            <p:nvPr/>
          </p:nvCxnSpPr>
          <p:spPr>
            <a:xfrm>
              <a:off x="1550930" y="4502532"/>
              <a:ext cx="5935481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8021AEB-702F-4BE2-BE8C-D90490646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632" y="2116023"/>
              <a:ext cx="1482509" cy="23865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22C922-5779-4187-A3E8-D78E77F764F0}"/>
                </a:ext>
              </a:extLst>
            </p:cNvPr>
            <p:cNvCxnSpPr/>
            <p:nvPr/>
          </p:nvCxnSpPr>
          <p:spPr>
            <a:xfrm>
              <a:off x="7144810" y="2111434"/>
              <a:ext cx="0" cy="23871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246440-DD76-4A9D-8AB9-FE1F7B5B9DD6}"/>
                </a:ext>
              </a:extLst>
            </p:cNvPr>
            <p:cNvSpPr/>
            <p:nvPr/>
          </p:nvSpPr>
          <p:spPr bwMode="auto">
            <a:xfrm>
              <a:off x="2656875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6916F-E631-43D5-AFCF-FB0EFA6E981D}"/>
                </a:ext>
              </a:extLst>
            </p:cNvPr>
            <p:cNvSpPr/>
            <p:nvPr/>
          </p:nvSpPr>
          <p:spPr bwMode="auto">
            <a:xfrm>
              <a:off x="2664871" y="205080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3CFDDE-A54D-4C47-93ED-C83A5CBFF56A}"/>
                </a:ext>
              </a:extLst>
            </p:cNvPr>
            <p:cNvCxnSpPr>
              <a:stCxn id="35" idx="4"/>
            </p:cNvCxnSpPr>
            <p:nvPr/>
          </p:nvCxnSpPr>
          <p:spPr>
            <a:xfrm flipH="1">
              <a:off x="2717507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AutoShape 174">
              <a:extLst>
                <a:ext uri="{FF2B5EF4-FFF2-40B4-BE49-F238E27FC236}">
                  <a16:creationId xmlns:a16="http://schemas.microsoft.com/office/drawing/2014/main" id="{826416CD-FFFE-46F3-BF71-6458DB2A56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79395" y="1905795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75">
              <a:extLst>
                <a:ext uri="{FF2B5EF4-FFF2-40B4-BE49-F238E27FC236}">
                  <a16:creationId xmlns:a16="http://schemas.microsoft.com/office/drawing/2014/main" id="{69E53567-22C4-4D37-B119-33F148956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112" y="2197974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Line 176">
              <a:extLst>
                <a:ext uri="{FF2B5EF4-FFF2-40B4-BE49-F238E27FC236}">
                  <a16:creationId xmlns:a16="http://schemas.microsoft.com/office/drawing/2014/main" id="{514E9AFB-CF9B-49C4-A21C-6AB30C91B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9395" y="2262113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177">
              <a:extLst>
                <a:ext uri="{FF2B5EF4-FFF2-40B4-BE49-F238E27FC236}">
                  <a16:creationId xmlns:a16="http://schemas.microsoft.com/office/drawing/2014/main" id="{D3338B02-509F-4D1D-AFAE-EDDBF99A0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726" y="2326250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Arrow: U-Turn 45">
              <a:extLst>
                <a:ext uri="{FF2B5EF4-FFF2-40B4-BE49-F238E27FC236}">
                  <a16:creationId xmlns:a16="http://schemas.microsoft.com/office/drawing/2014/main" id="{DD82B258-948E-4F43-A1C6-29A1B78DE6AB}"/>
                </a:ext>
              </a:extLst>
            </p:cNvPr>
            <p:cNvSpPr/>
            <p:nvPr/>
          </p:nvSpPr>
          <p:spPr>
            <a:xfrm>
              <a:off x="5967836" y="2111870"/>
              <a:ext cx="1001381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U-Turn 48">
              <a:extLst>
                <a:ext uri="{FF2B5EF4-FFF2-40B4-BE49-F238E27FC236}">
                  <a16:creationId xmlns:a16="http://schemas.microsoft.com/office/drawing/2014/main" id="{4F4BC159-53C5-4B81-96CA-482C0D0C003D}"/>
                </a:ext>
              </a:extLst>
            </p:cNvPr>
            <p:cNvSpPr/>
            <p:nvPr/>
          </p:nvSpPr>
          <p:spPr>
            <a:xfrm flipH="1">
              <a:off x="5221139" y="2111870"/>
              <a:ext cx="999242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94E1818-2EF6-4FBA-9794-BFFCF85AEFB5}"/>
                </a:ext>
              </a:extLst>
            </p:cNvPr>
            <p:cNvSpPr/>
            <p:nvPr/>
          </p:nvSpPr>
          <p:spPr bwMode="auto">
            <a:xfrm>
              <a:off x="6021351" y="2029880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B464499-4CFC-4B40-A0EF-2756FECE2114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17573" y="1522199"/>
              <a:ext cx="302341" cy="27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382F06-1410-47AC-8FC6-444E1A4A6FB0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5790200" y="1522199"/>
              <a:ext cx="291783" cy="221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6D39F2-BE75-4427-8417-1AFBEE64EBCE}"/>
                </a:ext>
              </a:extLst>
            </p:cNvPr>
            <p:cNvSpPr/>
            <p:nvPr/>
          </p:nvSpPr>
          <p:spPr bwMode="auto">
            <a:xfrm>
              <a:off x="5908182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C854EB2-CE05-4BEC-B7FF-353200332BE1}"/>
                </a:ext>
              </a:extLst>
            </p:cNvPr>
            <p:cNvCxnSpPr>
              <a:stCxn id="47" idx="4"/>
            </p:cNvCxnSpPr>
            <p:nvPr/>
          </p:nvCxnSpPr>
          <p:spPr>
            <a:xfrm flipH="1">
              <a:off x="5968814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2A29E7-2415-4A3C-95EF-D93912FEB65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914" y="1432294"/>
              <a:ext cx="2770286" cy="17981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CD9C75-33D3-4109-8579-FF3A148548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813" y="3195147"/>
              <a:ext cx="818286" cy="172190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E6BA7C-87AB-4C33-BFEE-CE7CE6353A3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476" y="4756338"/>
              <a:ext cx="2643809" cy="2285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FF1C47-4ACC-4994-A0AC-23D8E593AD9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171" y="4730509"/>
              <a:ext cx="2697143" cy="225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383A29-0846-4452-8BC3-25BA9B890325}"/>
              </a:ext>
            </a:extLst>
          </p:cNvPr>
          <p:cNvGrpSpPr/>
          <p:nvPr/>
        </p:nvGrpSpPr>
        <p:grpSpPr>
          <a:xfrm>
            <a:off x="1553088" y="1640063"/>
            <a:ext cx="7314356" cy="1414013"/>
            <a:chOff x="418529" y="1640063"/>
            <a:chExt cx="7314356" cy="14140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3DBA1-51AB-47EB-BA39-EB7F3A3B77D6}"/>
                </a:ext>
              </a:extLst>
            </p:cNvPr>
            <p:cNvGrpSpPr/>
            <p:nvPr/>
          </p:nvGrpSpPr>
          <p:grpSpPr>
            <a:xfrm>
              <a:off x="432520" y="1640063"/>
              <a:ext cx="7300365" cy="1242837"/>
              <a:chOff x="432520" y="1640063"/>
              <a:chExt cx="7300365" cy="12428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33F7C9-2F8E-412F-93CB-B2AC963821D5}"/>
                  </a:ext>
                </a:extLst>
              </p:cNvPr>
              <p:cNvGrpSpPr/>
              <p:nvPr/>
            </p:nvGrpSpPr>
            <p:grpSpPr>
              <a:xfrm>
                <a:off x="432520" y="1816100"/>
                <a:ext cx="7300365" cy="1066800"/>
                <a:chOff x="432520" y="1816100"/>
                <a:chExt cx="7300365" cy="1066800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FD5A4B2-AEFF-4F46-A113-4A7DC3B9A6DE}"/>
                    </a:ext>
                  </a:extLst>
                </p:cNvPr>
                <p:cNvGrpSpPr/>
                <p:nvPr/>
              </p:nvGrpSpPr>
              <p:grpSpPr>
                <a:xfrm>
                  <a:off x="432520" y="1816100"/>
                  <a:ext cx="7300365" cy="812800"/>
                  <a:chOff x="432520" y="1816100"/>
                  <a:chExt cx="7300365" cy="812800"/>
                </a:xfrm>
              </p:grpSpPr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id="{9142750E-6941-46D8-885D-85A33455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16100"/>
                    <a:ext cx="4406900" cy="774700"/>
                  </a:xfrm>
                  <a:custGeom>
                    <a:avLst/>
                    <a:gdLst>
                      <a:gd name="T0" fmla="*/ 0 w 2776"/>
                      <a:gd name="T1" fmla="*/ 546100 h 488"/>
                      <a:gd name="T2" fmla="*/ 2209800 w 2776"/>
                      <a:gd name="T3" fmla="*/ 546100 h 488"/>
                      <a:gd name="T4" fmla="*/ 2209800 w 2776"/>
                      <a:gd name="T5" fmla="*/ 774700 h 488"/>
                      <a:gd name="T6" fmla="*/ 4406900 w 2776"/>
                      <a:gd name="T7" fmla="*/ 774700 h 488"/>
                      <a:gd name="T8" fmla="*/ 4406900 w 2776"/>
                      <a:gd name="T9" fmla="*/ 0 h 488"/>
                      <a:gd name="T10" fmla="*/ 2209800 w 2776"/>
                      <a:gd name="T11" fmla="*/ 0 h 488"/>
                      <a:gd name="T12" fmla="*/ 2209800 w 2776"/>
                      <a:gd name="T13" fmla="*/ 241300 h 488"/>
                      <a:gd name="T14" fmla="*/ 0 w 2776"/>
                      <a:gd name="T15" fmla="*/ 241300 h 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76"/>
                      <a:gd name="T25" fmla="*/ 0 h 488"/>
                      <a:gd name="T26" fmla="*/ 2776 w 2776"/>
                      <a:gd name="T27" fmla="*/ 488 h 48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76" h="488">
                        <a:moveTo>
                          <a:pt x="0" y="344"/>
                        </a:moveTo>
                        <a:lnTo>
                          <a:pt x="1392" y="344"/>
                        </a:lnTo>
                        <a:lnTo>
                          <a:pt x="1392" y="488"/>
                        </a:lnTo>
                        <a:lnTo>
                          <a:pt x="2776" y="488"/>
                        </a:lnTo>
                        <a:lnTo>
                          <a:pt x="2776" y="0"/>
                        </a:lnTo>
                        <a:lnTo>
                          <a:pt x="1392" y="0"/>
                        </a:lnTo>
                        <a:lnTo>
                          <a:pt x="1392" y="152"/>
                        </a:lnTo>
                        <a:lnTo>
                          <a:pt x="0" y="152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Line 28">
                    <a:extLst>
                      <a:ext uri="{FF2B5EF4-FFF2-40B4-BE49-F238E27FC236}">
                        <a16:creationId xmlns:a16="http://schemas.microsoft.com/office/drawing/2014/main" id="{2F92B689-95B6-47F0-B671-9E41D2EA5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2650" y="2222500"/>
                    <a:ext cx="6350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>
                    <a:extLst>
                      <a:ext uri="{FF2B5EF4-FFF2-40B4-BE49-F238E27FC236}">
                        <a16:creationId xmlns:a16="http://schemas.microsoft.com/office/drawing/2014/main" id="{E4DAF995-7794-45D7-9436-E4BCA805B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288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>
                    <a:extLst>
                      <a:ext uri="{FF2B5EF4-FFF2-40B4-BE49-F238E27FC236}">
                        <a16:creationId xmlns:a16="http://schemas.microsoft.com/office/drawing/2014/main" id="{8C6221E9-57F2-40BE-B725-B777474F18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76400" y="23622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9" name="Group 36">
                    <a:extLst>
                      <a:ext uri="{FF2B5EF4-FFF2-40B4-BE49-F238E27FC236}">
                        <a16:creationId xmlns:a16="http://schemas.microsoft.com/office/drawing/2014/main" id="{DE66AE5E-4D42-4B64-B5E2-80CDE0D9C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86200" y="2347917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0" name="Freeform 31">
                      <a:extLst>
                        <a:ext uri="{FF2B5EF4-FFF2-40B4-BE49-F238E27FC236}">
                          <a16:creationId xmlns:a16="http://schemas.microsoft.com/office/drawing/2014/main" id="{60319F21-8D99-416C-9F5D-160EB3FB64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32">
                      <a:extLst>
                        <a:ext uri="{FF2B5EF4-FFF2-40B4-BE49-F238E27FC236}">
                          <a16:creationId xmlns:a16="http://schemas.microsoft.com/office/drawing/2014/main" id="{C09C5102-6E47-411F-955A-297823347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4">
                      <a:extLst>
                        <a:ext uri="{FF2B5EF4-FFF2-40B4-BE49-F238E27FC236}">
                          <a16:creationId xmlns:a16="http://schemas.microsoft.com/office/drawing/2014/main" id="{15D770E8-D5E2-41EE-914F-4B867CAA6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35">
                      <a:extLst>
                        <a:ext uri="{FF2B5EF4-FFF2-40B4-BE49-F238E27FC236}">
                          <a16:creationId xmlns:a16="http://schemas.microsoft.com/office/drawing/2014/main" id="{82571B74-F3FD-4F62-9CAE-9BBA5167B1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oup 37">
                    <a:extLst>
                      <a:ext uri="{FF2B5EF4-FFF2-40B4-BE49-F238E27FC236}">
                        <a16:creationId xmlns:a16="http://schemas.microsoft.com/office/drawing/2014/main" id="{E4E5F70D-5890-4D00-807C-9478987179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886200" y="1828800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5" name="Freeform 38">
                      <a:extLst>
                        <a:ext uri="{FF2B5EF4-FFF2-40B4-BE49-F238E27FC236}">
                          <a16:creationId xmlns:a16="http://schemas.microsoft.com/office/drawing/2014/main" id="{53E00AB9-6A5B-4221-9A78-65CF5013D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39">
                      <a:extLst>
                        <a:ext uri="{FF2B5EF4-FFF2-40B4-BE49-F238E27FC236}">
                          <a16:creationId xmlns:a16="http://schemas.microsoft.com/office/drawing/2014/main" id="{7AF1D832-491E-4980-86F7-2EEAB2919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40">
                      <a:extLst>
                        <a:ext uri="{FF2B5EF4-FFF2-40B4-BE49-F238E27FC236}">
                          <a16:creationId xmlns:a16="http://schemas.microsoft.com/office/drawing/2014/main" id="{5D432A6B-6652-429E-BC5F-38E6EBF400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41">
                      <a:extLst>
                        <a:ext uri="{FF2B5EF4-FFF2-40B4-BE49-F238E27FC236}">
                          <a16:creationId xmlns:a16="http://schemas.microsoft.com/office/drawing/2014/main" id="{869ED562-0A32-41A0-B42F-7A8A875CDA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" name="Oval 48">
                    <a:extLst>
                      <a:ext uri="{FF2B5EF4-FFF2-40B4-BE49-F238E27FC236}">
                        <a16:creationId xmlns:a16="http://schemas.microsoft.com/office/drawing/2014/main" id="{1E05FAE5-AB89-4F1C-A1A7-17DA3066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520" y="2066925"/>
                    <a:ext cx="317500" cy="3175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Oval 50">
                    <a:extLst>
                      <a:ext uri="{FF2B5EF4-FFF2-40B4-BE49-F238E27FC236}">
                        <a16:creationId xmlns:a16="http://schemas.microsoft.com/office/drawing/2014/main" id="{7E02EE8F-0E1E-4CDC-9CB7-D60BA82CD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83585" y="1879600"/>
                    <a:ext cx="749300" cy="7493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BD41063E-C660-418C-8395-7D5BF0007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800" y="2882900"/>
                  <a:ext cx="14351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614854-114F-418E-8A6C-77EE1E88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BF75CD-66DF-40F6-B7FA-8743782F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898F49-E0A7-4D08-800E-67B596DC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9" y="2450162"/>
              <a:ext cx="370286" cy="220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17C82A-EC11-40E5-BA46-C5F37EF05C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568" y="2694461"/>
              <a:ext cx="469334" cy="220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F2508F-EE2A-4B33-98B2-DF6B6969A5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31" y="2134371"/>
              <a:ext cx="403809" cy="15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B244C-1914-4F91-ACDA-8C5D25699B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45" y="2147071"/>
              <a:ext cx="304762" cy="150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72E28-844B-483A-9EAC-E6DDAB5E01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1" y="2883185"/>
              <a:ext cx="198095" cy="169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C4DF40-1014-4254-9619-2585B346D5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47" y="2895600"/>
              <a:ext cx="345905" cy="1584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CEB12-7102-4E46-9816-BE196B67A9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151" y="2829301"/>
              <a:ext cx="129524" cy="111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057833-D604-427F-B4FB-8725B048DC30}"/>
              </a:ext>
            </a:extLst>
          </p:cNvPr>
          <p:cNvGrpSpPr/>
          <p:nvPr/>
        </p:nvGrpSpPr>
        <p:grpSpPr>
          <a:xfrm>
            <a:off x="1828800" y="28136"/>
            <a:ext cx="9133514" cy="6574077"/>
            <a:chOff x="1828800" y="-17584"/>
            <a:chExt cx="9133514" cy="6574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C6B32-FCCF-4BC7-8BCD-2E24513D896E}"/>
                </a:ext>
              </a:extLst>
            </p:cNvPr>
            <p:cNvSpPr/>
            <p:nvPr/>
          </p:nvSpPr>
          <p:spPr>
            <a:xfrm>
              <a:off x="8498949" y="3125310"/>
              <a:ext cx="2107281" cy="2947869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2D0894-5558-4721-9FC6-290292E7A6D2}"/>
                </a:ext>
              </a:extLst>
            </p:cNvPr>
            <p:cNvSpPr/>
            <p:nvPr/>
          </p:nvSpPr>
          <p:spPr>
            <a:xfrm rot="5400000">
              <a:off x="5204700" y="-51084"/>
              <a:ext cx="2164455" cy="4394602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B5838A-68D1-4494-80A9-C47364271BF9}"/>
                </a:ext>
              </a:extLst>
            </p:cNvPr>
            <p:cNvSpPr/>
            <p:nvPr/>
          </p:nvSpPr>
          <p:spPr>
            <a:xfrm rot="5400000">
              <a:off x="3116451" y="2041568"/>
              <a:ext cx="2131019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B741AF-1D91-4130-9E36-A76340F58F8A}"/>
                </a:ext>
              </a:extLst>
            </p:cNvPr>
            <p:cNvSpPr/>
            <p:nvPr/>
          </p:nvSpPr>
          <p:spPr>
            <a:xfrm>
              <a:off x="8423266" y="1063410"/>
              <a:ext cx="2180909" cy="2148669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E3E0FEE-71A6-4057-8EA6-57DE6BDE999D}"/>
                </a:ext>
              </a:extLst>
            </p:cNvPr>
            <p:cNvSpPr/>
            <p:nvPr/>
          </p:nvSpPr>
          <p:spPr>
            <a:xfrm>
              <a:off x="6260775" y="1063410"/>
              <a:ext cx="4343400" cy="4276165"/>
            </a:xfrm>
            <a:prstGeom prst="arc">
              <a:avLst>
                <a:gd name="adj1" fmla="val 16175862"/>
                <a:gd name="adj2" fmla="val 192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05419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-17584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49005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22171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49567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31051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81660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27933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35204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686829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55300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78381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78830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72464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DA716B-E00C-498F-A26E-39BF1D3BBD8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717" y="4290476"/>
              <a:ext cx="347008" cy="3622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80DFD2-E760-4417-BE62-44852DFEBB0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753" y="3694783"/>
              <a:ext cx="313524" cy="3439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C20B34-F871-4A1E-B1FB-4870EE4EF50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979" y="3676686"/>
              <a:ext cx="310480" cy="3683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836473-7B64-43B1-8AD6-4E814A006CC5}"/>
                </a:ext>
              </a:extLst>
            </p:cNvPr>
            <p:cNvSpPr/>
            <p:nvPr/>
          </p:nvSpPr>
          <p:spPr>
            <a:xfrm rot="10800000">
              <a:off x="8515355" y="5881887"/>
              <a:ext cx="2078345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19413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D305C-F8D5-42C8-B9BD-55F851C44F7D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84FE6-65AA-45DA-8DBC-9FC8606E4469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681442" y="1734494"/>
              <a:chExt cx="46798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910042" y="1734494"/>
                <a:ext cx="3711239" cy="2286000"/>
                <a:chOff x="4038600" y="2819400"/>
                <a:chExt cx="3711239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02297" y="407377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2444659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9839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4561442" y="3781208"/>
                <a:ext cx="334177" cy="47932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445" y="2997535"/>
                <a:ext cx="260571" cy="213333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42" y="2347015"/>
                <a:ext cx="467982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8355" y="3616669"/>
                <a:ext cx="1" cy="34345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78F4D97-7A47-44C3-8CE1-14522FA48A26}"/>
                  </a:ext>
                </a:extLst>
              </p:cNvPr>
              <p:cNvSpPr/>
              <p:nvPr/>
            </p:nvSpPr>
            <p:spPr>
              <a:xfrm>
                <a:off x="4106009" y="3798570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E670AE-1D0A-448F-88B9-27EB3D25D4C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99" y="2582208"/>
              <a:ext cx="849334" cy="738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50.6561"/>
  <p:tag name="LATEXADDIN" val="\documentclass{article}&#10;\usepackage{amsmath}&#10;\usepackage{xcolor}&#10;\usepackage{ragged2e}&#10;\pagestyle{empty}&#10;\begin{document}&#10;&#10;\definecolor{Monred}{RGB}{172,0,0}&#10;&#10;&#10;\begin{flushright}&#10;Lever \\&#10;counterweight&#10;\end{flushright}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921.6348"/>
  <p:tag name="LATEXADDIN" val="\documentclass{article}&#10;\usepackage{amsmath}&#10;\usepackage{xcolor}&#10;\usepackage{ragged2e}&#10;\pagestyle{empty}&#10;\begin{document}&#10;&#10;\definecolor{Monred}{RGB}{172,0,0}&#10;&#10;&#10;\begin{flushright}&#10;Open channel \\&#10;supercritical flow&#10;\end{flushright}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54.9306"/>
  <p:tag name="LATEXADDIN" val="\documentclass{article}&#10;\usepackage{amsmath}&#10;\usepackage{xcolor}&#10;\usepackage{ragged2e}&#10;\pagestyle{empty}&#10;\begin{document}&#10;&#10;\definecolor{Monred}{RGB}{172,0,0}&#10;&#10;&#10;\begin{flushright}&#10;Drop tube&#10;\end{flushright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76.4154"/>
  <p:tag name="LATEXADDIN" val="\documentclass{article}&#10;\usepackage{amsmath}&#10;\usepackage{xcolor}&#10;\usepackage{ragged2e}&#10;\pagestyle{empty}&#10;\begin{document}&#10;&#10;\definecolor{Monred}{RGB}{172,0,0}&#10;&#10;&#10;\begin{flushright}&#10;Purge valv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92.4635"/>
  <p:tag name="LATEXADDIN" val="\documentclass{article}&#10;\usepackage{amsmath}&#10;\usepackage{xcolor}&#10;\usepackage{ragged2e}&#10;\pagestyle{empty}&#10;\begin{document}&#10;&#10;\definecolor{Monred}{RGB}{172,0,0}&#10;&#10;&#10;\begin{flushright}&#10;Lever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87.1766"/>
  <p:tag name="LATEXADDIN" val="\documentclass{article}&#10;\usepackage{amsmath}&#10;\usepackage{xcolor}&#10;\usepackage{ragged2e}&#10;\pagestyle{empty}&#10;\begin{document}&#10;&#10;\definecolor{Monred}{RGB}{172,0,0}&#10;&#10;&#10;\begin{flushright}&#10;Dose slider&#10;\end{flushright}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58.4552"/>
  <p:tag name="LATEXADDIN" val="\documentclass{article}&#10;\usepackage{amsmath}&#10;\usepackage{xcolor}&#10;\usepackage{ragged2e}&#10;\pagestyle{empty}&#10;\begin{document}&#10;&#10;\definecolor{Monred}{RGB}{172,0,0}&#10;&#10;&#10;\begin{flushright}&#10;LFOM&#10;\end{flushright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usepackage{ragged2e}&#10;\pagestyle{empty}&#10;\begin{document}&#10;&#10;\definecolor{Monred}{RGB}{172,0,0}&#10;&#10;&#10;\begin{flushright}&#10;Float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592.4259"/>
  <p:tag name="LATEXADDIN" val="\documentclass{article}&#10;\usepackage{amsmath}&#10;\usepackage{xcolor}&#10;\usepackage{ragged2e}&#10;\pagestyle{empty}&#10;\begin{document}&#10;&#10;\definecolor{Monred}{RGB}{172,0,0}&#10;&#10;\begin{center}&#10;Constant \\&#10;Head Tank \\&#10;(CHT)&#10;\end{center}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3.33"/>
  <p:tag name="LATEXADDIN" val="\documentclass{article}&#10;\usepackage{amsmath}&#10;\usepackage{xcolor}&#10;\pagestyle{empty}&#10;\begin{document}&#10;&#10;\definecolor{Monred}{RGB}{172,0,0}&#10;&#10;1 meter of elevation head&#10;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02.6997"/>
  <p:tag name="LATEXADDIN" val="\documentclass{article}&#10;\usepackage{amsmath}&#10;\usepackage{xcolor}&#10;\pagestyle{empty}&#10;\begin{document}&#10;&#10;\definecolor{Monred}{RGB}{172,0,0}&#10;&#10;&#10;1 meter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90.064"/>
  <p:tag name="LATEXADDIN" val="\documentclass{article}&#10;\usepackage{amsmath}&#10;\usepackage{xcolor}&#10;\usepackage{ragged2e}&#10;\pagestyle{empty}&#10;\begin{document}&#10;&#10;\definecolor{Monred}{RGB}{172,0,0}&#10;&#10;\textbf{Top and Bottom Baffles}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01.087"/>
  <p:tag name="LATEXADDIN" val="\documentclass{article}&#10;\usepackage{amsmath}&#10;\usepackage{xcolor}&#10;\pagestyle{empty}&#10;\begin{document}&#10;&#10;\definecolor{Monred}{RGB}{172,0,0}&#10;&#10;1 meter of velocity head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40.4199"/>
  <p:tag name="LATEXADDIN" val="\documentclass{article}&#10;\usepackage{amsmath}&#10;\usepackage{xcolor}&#10;\usepackage{ragged2e}&#10;\pagestyle{empty}&#10;\begin{document}&#10;&#10;\definecolor{Monred}{RGB}{172,0,0}&#10;&#10;\textbf{Flow Path}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19.835"/>
  <p:tag name="LATEXADDIN" val="\documentclass{article}&#10;\usepackage{amsmath}&#10;\usepackage{xcolor}&#10;\usepackage{ragged2e}&#10;\pagestyle{empty}&#10;\begin{document}&#10;&#10;\definecolor{Monred}{RGB}{172,0,0}&#10;&#10;\textbf{Flocculator Channels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35.9205"/>
  <p:tag name="LATEXADDIN" val="\documentclass{article}&#10;\usepackage{amsmath}&#10;\usepackage{xcolor}&#10;\usepackage{ragged2e}&#10;\pagestyle{empty}&#10;\begin{document}&#10;&#10;\definecolor{Monred}{RGB}{172,0,0}&#10;&#10;\noindent Dead space, \\&#10;lowers $\bar G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27.334"/>
  <p:tag name="LATEXADDIN" val="\documentclass{article}&#10;\usepackage{amsmath}&#10;\usepackage{xcolor}&#10;\pagestyle{empty}&#10;\begin{document}&#10;&#10;\definecolor{Monred}{RGB}{172,0,0}&#10;&#10;1 meter of pressure head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82.2272"/>
  <p:tag name="LATEXADDIN" val="\documentclass{article}&#10;\usepackage{amsmath}&#10;\usepackage{xcolor}&#10;\usepackage{ragged2e}&#10;\pagestyle{empty}&#10;\begin{document}&#10;&#10;\definecolor{Monred}{RGB}{172,0,0}&#10;&#10;$$A_{in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85.6768"/>
  <p:tag name="LATEXADDIN" val="\documentclass{article}&#10;\usepackage{amsmath}&#10;\usepackage{xcolor}&#10;\usepackage{ragged2e}&#10;\pagestyle{empty}&#10;\begin{document}&#10;&#10;\definecolor{Monred}{RGB}{172,0,0}&#10;&#10;\textbf{Side-view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11.1736"/>
  <p:tag name="LATEXADDIN" val="\documentclass{article}&#10;\usepackage{amsmath}&#10;\usepackage{xcolor}&#10;\usepackage{ragged2e}&#10;\pagestyle{empty}&#10;\begin{document}&#10;&#10;\definecolor{Monred}{RGB}{172,0,0}&#10;&#10;\textbf{Plan-view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30.9711"/>
  <p:tag name="LATEXADDIN" val="\documentclass{article}&#10;\usepackage{amsmath}&#10;\usepackage{xcolor}&#10;\usepackage{ragged2e}&#10;\pagestyle{empty}&#10;\begin{document}&#10;&#10;\definecolor{Monred}{RGB}{172,0,0}&#10;&#10;$$A_{out}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7.949"/>
  <p:tag name="LATEXADDIN" val="\documentclass{article}&#10;\usepackage{amsmath}&#10;\usepackage{xcolor}&#10;\pagestyle{empty}&#10;\begin{document}&#10;&#10;\definecolor{Monred}{RGB}{172,0,0}&#10;&#10;\begin{center}&#10;Bottom&#10;\\&#10;baffles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98.7251"/>
  <p:tag name="LATEXADDIN" val="\documentclass{article}&#10;\usepackage{amsmath}&#10;\usepackage{xcolor}&#10;\usepackage{ragged2e}&#10;\pagestyle{empty}&#10;\begin{document}&#10;&#10;\definecolor{Monred}{RGB}{172,0,0}&#10;&#10;&#10;$$v_{out}$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415.073"/>
  <p:tag name="LATEXADDIN" val="\documentclass{article}&#10;\usepackage{amsmath}&#10;\usepackage{xcolor}&#10;\usepackage{ragged2e}&#10;\pagestyle{empty}&#10;\begin{document}&#10;&#10;\definecolor{Monred}{RGB}{172,0,0}&#10;&#10;\noindent The purple lines represent \\&#10;the most extreme \\&#10;streamline for water \\ &#10;flowing around a baffle&#10;&#10;&#10;&#10;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3.4083"/>
  <p:tag name="LATEXADDIN" val="\documentclass{article}&#10;\usepackage{amsmath}&#10;\usepackage{xcolor}&#10;\usepackage{ragged2e}&#10;\pagestyle{empty}&#10;\begin{document}&#10;&#10;\definecolor{Monred}{RGB}{172,0,0}&#10;&#10;\begin{center}&#10;\textbf{Vertical \\&#10;Flocculator:}&#10;\end{center}&#10;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06.1867"/>
  <p:tag name="LATEXADDIN" val="\documentclass{article}&#10;\usepackage{amsmath}&#10;\usepackage{xcolor}&#10;\usepackage{ragged2e}&#10;\pagestyle{empty}&#10;\begin{document}&#10;&#10;\definecolor{Monred}{RGB}{172,0,0}&#10;&#10;Side-view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usepackage{xcolor}&#10;\usepackage{ragged2e}&#10;\pagestyle{empty}&#10;\begin{document}&#10;&#10;\definecolor{Monred}{RGB}{172,0,0}&#10;&#10;Plan-view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5.9017"/>
  <p:tag name="LATEXADDIN" val="\documentclass{article}&#10;\usepackage{amsmath}&#10;\usepackage{xcolor}&#10;\pagestyle{empty}&#10;\begin{document}&#10;&#10;\definecolor{Monred}{RGB}{172,0,0}&#10;&#10;\begin{center}&#10;Bottom baffles&#10;\end{center}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9.9813"/>
  <p:tag name="LATEXADDIN" val="\documentclass{article}&#10;\usepackage{amsmath}&#10;\usepackage{xcolor}&#10;\usepackage{ragged2e}&#10;\pagestyle{empty}&#10;\begin{document}&#10;&#10;\definecolor{Monred}{RGB}{172,0,0}&#10;&#10;&#10;$$v_{in}$$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3612.299"/>
  <p:tag name="LATEXADDIN" val="\documentclass{article}&#10;\usepackage{amsmath}&#10;\usepackage{xcolor}&#10;\usepackage{ragged2e}&#10;\pagestyle{empty}&#10;\begin{document}&#10;&#10;\definecolor{Monred}{RGB}{172,0,0}&#10;&#10;\noindent &#10;There are an even amount of flocculator channels to keep the \\ &#10;AguaClara plant layout consistent. This ensures that the entrance \\ &#10;tank, filter box, and filters can be kept in the same places \\ &#10;across plants. Only for exceptionally low flow plants (\textless 5 LPS) \\&#10;is there one channel.&#10;&#10;&#10;&#10;\end{document}"/>
  <p:tag name="IGUANATEXSIZE" val="24"/>
  <p:tag name="IGUANATEXCURSOR" val="454"/>
  <p:tag name="TRANSPARENCY" val="True"/>
  <p:tag name="FILENAME" val=""/>
  <p:tag name="LATEXENGINEID" val="0"/>
  <p:tag name="TEMPFOLDER" val="c:\temp\"/>
  <p:tag name="LATEXFORMHEIGHT" val="334.2"/>
  <p:tag name="LATEXFORMWIDTH" val="498.6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99.6625"/>
  <p:tag name="LATEXADDIN" val="\documentclass{article}&#10;\usepackage{amsmath}&#10;\usepackage{xcolor}&#10;\usepackage{ragged2e}&#10;\pagestyle{empty}&#10;\begin{document}&#10;&#10;\definecolor{Monred}{RGB}{172,0,0}&#10;&#10;\noindent &#10;\textbf{Flocculator \\&#10;Channels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889.3888"/>
  <p:tag name="LATEXADDIN" val="\documentclass{article}&#10;\usepackage{amsmath}&#10;\usepackage{xcolor}&#10;\usepackage{ragged2e}&#10;\pagestyle{empty}&#10;\begin{document}&#10;&#10;\definecolor{Monred}{RGB}{172,0,0}&#10;&#10;\noindent&#10;\textbf{Sedimentation \\&#10;Tank (3)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97.48779"/>
  <p:tag name="LATEXADDIN" val="\documentclass{article}&#10;\usepackage{amsmath}&#10;\usepackage{xcolor}&#10;\usepackage{ragged2e}&#10;\pagestyle{empty}&#10;\begin{document}&#10;&#10;\definecolor{Monred}{RGB}{172,0,0}&#10;&#10;in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170.2287"/>
  <p:tag name="LATEXADDIN" val="\documentclass{article}&#10;\usepackage{amsmath}&#10;\usepackage{xcolor}&#10;\usepackage{ragged2e}&#10;\pagestyle{empty}&#10;\begin{document}&#10;&#10;\definecolor{Monred}{RGB}{172,0,0}&#10;&#10;out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289.464"/>
  <p:tag name="LATEXADDIN" val="\documentclass{article}&#10;\usepackage{amsmath}&#10;\usepackage{xcolor}&#10;\usepackage{ragged2e}&#10;\pagestyle{empty}&#10;\begin{document}&#10;&#10;\definecolor{Monred}{RGB}{172,0,0}&#10;&#10;\noindent The red triangle signifies the area unaccounted for in the initial volume calculation. This makes $\theta_{actual}$ greater than&#10;the design $\theta$. However, we do not believe that this extra ‘triangle’ of space has significant $G$&#10; values, and therefore we do not believe that it adds any collision potential to the design.&#10;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1.215"/>
  <p:tag name="LATEXADDIN" val="\documentclass{article}&#10;\usepackage{amsmath}&#10;\usepackage{xcolor}&#10;\usepackage{ragged2e}&#10;\pagestyle{empty}&#10;\begin{document}&#10;&#10;\definecolor{Monred}{RGB}{172,0,0}&#10;&#10;\noindent This image is just to show how water level decreases throughout a flocculator. &#10;Standard AguaClara flocculators have at least two channels. &#10;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3.74205"/>
  <p:tag name="LATEXADDIN" val="\documentclass{article}&#10;\usepackage{amsmath}&#10;\usepackage{xcolor}&#10;\usepackage{ragged2e}&#10;\pagestyle{empty}&#10;\begin{document}&#10;&#10;\definecolor{Monred}{RGB}{172,0,0}&#10;&#10;&#10;x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85.48929"/>
  <p:tag name="LATEXADDIN" val="\documentclass{article}&#10;\usepackage{amsmath}&#10;\usepackage{xcolor}&#10;\pagestyle{empty}&#10;\begin{document}&#10;&#10;\definecolor{Monred}{RGB}{172,0,0}&#10;&#10;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7.24032"/>
  <p:tag name="LATEXADDIN" val="\documentclass{article}&#10;\usepackage{amsmath}&#10;\usepackage{xcolor}&#10;\pagestyle{empty}&#10;\begin{document}&#10;&#10;\definecolor{Monred}{RGB}{172,0,0}&#10;&#10;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6.49047"/>
  <p:tag name="LATEXADDIN" val="\documentclass{article}&#10;\usepackage{amsmath}&#10;\usepackage{xcolor}&#10;\pagestyle{empty}&#10;\begin{document}&#10;&#10;\definecolor{Monred}{RGB}{172,0,0}&#10;&#10;C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72.4409"/>
  <p:tag name="LATEXADDIN" val="\documentclass{article}&#10;\usepackage{amsmath}&#10;\usepackage{xcolor}&#10;\pagestyle{empty}&#10;\begin{document}&#10;&#10;\definecolor{Monred}{RGB}{172,0,0}&#10;&#10;\noindent Small \\&#10;diameter \\&#10;tubing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26.8841"/>
  <p:tag name="LATEXADDIN" val="\documentclass{article}&#10;\usepackage{amsmath}&#10;\usepackage{xcolor}&#10;\pagestyle{empty}&#10;\begin{document}&#10;&#10;\definecolor{Monred}{RGB}{172,0,0}&#10;&#10;Horizontal orifice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3.652"/>
  <p:tag name="LATEXADDIN" val="\documentclass{article}&#10;\usepackage{amsmath}&#10;\usepackage{xcolor}&#10;\pagestyle{empty}&#10;\begin{document}&#10;&#10;\definecolor{Monred}{RGB}{172,0,0}&#10;&#10;Vertical orifice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333.7083"/>
  <p:tag name="LATEXADDIN" val="\documentclass{article}&#10;\usepackage{amsmath}&#10;\usepackage{xcolor}&#10;\pagestyle{empty}&#10;\begin{document}&#10;&#10;\definecolor{Monred}{RGB}{172,0,0}&#10;&#10;\begin{center}&#10;Drain \\&#10;piping&#10;\end{center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50.6936"/>
  <p:tag name="LATEXADDIN" val="\documentclass{article}&#10;\usepackage{amsmath}&#10;\usepackage{xcolor}&#10;\pagestyle{empty}&#10;\begin{document}&#10;&#10;\definecolor{Monred}{RGB}{172,0,0}&#10;&#10;\begin{center}&#10;Pipe\\&#10;coupling&#10;\end{center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16.6854"/>
  <p:tag name="LATEXADDIN" val="\documentclass{article}&#10;\usepackage{amsmath}&#10;\usepackage{xcolor}&#10;\pagestyle{empty}&#10;\begin{document}&#10;&#10;\definecolor{Monred}{RGB}{172,0,0}&#10;&#10;\begin{center}&#10;Pipe stub&#10;\end{center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15.6731"/>
  <p:tag name="LATEXADDIN" val="\documentclass{article}&#10;\usepackage{amsmath}&#10;\usepackage{xcolor}&#10;\usepackage{ragged2e}&#10;\pagestyle{empty}&#10;\begin{document}&#10;&#10;\definecolor{Monred}{RGB}{172,0,0}&#10;&#10;\begin{center}&#10;Constant \\&#10;head orifice&#10;\end{center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1.691"/>
  <p:tag name="LATEXADDIN" val="\documentclass{article}&#10;\usepackage{amsmath}&#10;\usepackage{xcolor}&#10;\usepackage{ragged2e}&#10;\pagestyle{empty}&#10;\begin{document}&#10;&#10;\definecolor{Monred}{RGB}{172,0,0}&#10;&#10;\begin{center}&#10;Overflow \\&#10;pipe&#10;\end{center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8.6989"/>
  <p:tag name="ORIGINALWIDTH" val="3139.858"/>
  <p:tag name="LATEXADDIN" val="\documentclass{article}&#10;\usepackage{amsmath}&#10;\usepackage{xcolor}&#10;\pagestyle{empty}&#10;\begin{document}&#10;&#10;\definecolor{Monred}{RGB}{172,0,0}&#10;&#10;\noindent Dotted purple lines indicate control volumes \\&#10;Solid purple lines, arrows, and points indicate streamlines \\&#10;Dashed purple lines indicate reference elevations&#10;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09.1864"/>
  <p:tag name="LATEXADDIN" val="\documentclass{article}&#10;\usepackage{amsmath}&#10;\usepackage{xcolor}&#10;\usepackage{ragged2e}&#10;\pagestyle{empty}&#10;\begin{document}&#10;&#10;\definecolor{Monred}{RGB}{172,0,0}&#10;&#10;\begin{center}&#10;Overhead \\&#10;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18.7101"/>
  <p:tag name="LATEXADDIN" val="\documentclass{article}&#10;\usepackage{amsmath}&#10;\usepackage{xcolor}&#10;\usepackage{ragged2e}&#10;\pagestyle{empty}&#10;\begin{document}&#10;&#10;\definecolor{Monred}{RGB}{172,0,0}&#10;&#10;Pump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36.9329"/>
  <p:tag name="LATEXADDIN" val="\documentclass{article}&#10;\usepackage{amsmath}&#10;\usepackage{xcolor}&#10;\usepackage{ragged2e}&#10;\pagestyle{empty}&#10;\begin{document}&#10;&#10;\definecolor{Monred}{RGB}{172,0,0}&#10;&#10;\begin{center}&#10;Constant \\&#10;head 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78.2152"/>
  <p:tag name="LATEXADDIN" val="\documentclass{article}&#10;\usepackage{amsmath}&#10;\usepackage{xcolor}&#10;\usepackage{ragged2e}&#10;\pagestyle{empty}&#10;\begin{document}&#10;&#10;\definecolor{Monred}{RGB}{172,0,0}&#10;&#10;\begin{center}&#10;Float \\&#10;valve&#10;\end{center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11988</TotalTime>
  <Words>78</Words>
  <Application>Microsoft Office PowerPoint</Application>
  <PresentationFormat>Widescreen</PresentationFormat>
  <Paragraphs>26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284</cp:revision>
  <dcterms:created xsi:type="dcterms:W3CDTF">2018-04-01T13:05:30Z</dcterms:created>
  <dcterms:modified xsi:type="dcterms:W3CDTF">2018-07-04T17:30:43Z</dcterms:modified>
</cp:coreProperties>
</file>